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8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9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7"/>
  </p:notesMasterIdLst>
  <p:sldIdLst>
    <p:sldId id="356" r:id="rId2"/>
    <p:sldId id="421" r:id="rId3"/>
    <p:sldId id="419" r:id="rId4"/>
    <p:sldId id="420" r:id="rId5"/>
    <p:sldId id="413" r:id="rId6"/>
    <p:sldId id="423" r:id="rId7"/>
    <p:sldId id="430" r:id="rId8"/>
    <p:sldId id="429" r:id="rId9"/>
    <p:sldId id="424" r:id="rId10"/>
    <p:sldId id="425" r:id="rId11"/>
    <p:sldId id="426" r:id="rId12"/>
    <p:sldId id="427" r:id="rId13"/>
    <p:sldId id="428" r:id="rId14"/>
    <p:sldId id="401" r:id="rId15"/>
    <p:sldId id="262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hi" id="{64E29B6D-59D1-4CE3-8F51-9B50086EB8F0}">
          <p14:sldIdLst>
            <p14:sldId id="356"/>
            <p14:sldId id="421"/>
            <p14:sldId id="419"/>
            <p14:sldId id="420"/>
            <p14:sldId id="413"/>
            <p14:sldId id="423"/>
            <p14:sldId id="430"/>
            <p14:sldId id="429"/>
            <p14:sldId id="424"/>
            <p14:sldId id="425"/>
            <p14:sldId id="426"/>
            <p14:sldId id="427"/>
            <p14:sldId id="428"/>
            <p14:sldId id="40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C093"/>
    <a:srgbClr val="F5AE73"/>
    <a:srgbClr val="FBDDC5"/>
    <a:srgbClr val="AFD6F7"/>
    <a:srgbClr val="89937A"/>
    <a:srgbClr val="FFFFFF"/>
    <a:srgbClr val="48592C"/>
    <a:srgbClr val="9AA190"/>
    <a:srgbClr val="364321"/>
    <a:srgbClr val="97B4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 varScale="1">
        <p:scale>
          <a:sx n="63" d="100"/>
          <a:sy n="63" d="100"/>
        </p:scale>
        <p:origin x="8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8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LW\Desktop\&#21338;&#22763;&#29983;&#28079;\meeting%20notes\SoftHier\FlexCluster\%5bFlexCluster%5d%20Expeirments%20after%20Luca%20rephase%20reserach%20direction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RedMule_128x32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Workplace!$D$1</c:f>
              <c:strCache>
                <c:ptCount val="1"/>
                <c:pt idx="0">
                  <c:v>uti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Workplace!$B$2:$B$513</c:f>
              <c:numCache>
                <c:formatCode>General</c:formatCode>
                <c:ptCount val="512"/>
                <c:pt idx="0">
                  <c:v>16777216</c:v>
                </c:pt>
                <c:pt idx="1">
                  <c:v>10485760</c:v>
                </c:pt>
                <c:pt idx="2">
                  <c:v>12582912</c:v>
                </c:pt>
                <c:pt idx="3">
                  <c:v>10485760</c:v>
                </c:pt>
                <c:pt idx="4">
                  <c:v>7340032</c:v>
                </c:pt>
                <c:pt idx="5">
                  <c:v>10485760</c:v>
                </c:pt>
                <c:pt idx="6">
                  <c:v>7340032</c:v>
                </c:pt>
                <c:pt idx="7">
                  <c:v>7340032</c:v>
                </c:pt>
                <c:pt idx="8">
                  <c:v>6291456</c:v>
                </c:pt>
                <c:pt idx="9">
                  <c:v>7340032</c:v>
                </c:pt>
                <c:pt idx="10">
                  <c:v>5767168</c:v>
                </c:pt>
                <c:pt idx="11">
                  <c:v>9437184</c:v>
                </c:pt>
                <c:pt idx="12">
                  <c:v>5767168</c:v>
                </c:pt>
                <c:pt idx="13">
                  <c:v>4718592</c:v>
                </c:pt>
                <c:pt idx="14">
                  <c:v>5767168</c:v>
                </c:pt>
                <c:pt idx="15">
                  <c:v>4194304</c:v>
                </c:pt>
                <c:pt idx="16">
                  <c:v>4718592</c:v>
                </c:pt>
                <c:pt idx="17">
                  <c:v>4194304</c:v>
                </c:pt>
                <c:pt idx="18">
                  <c:v>5767168</c:v>
                </c:pt>
                <c:pt idx="19">
                  <c:v>4194304</c:v>
                </c:pt>
                <c:pt idx="20">
                  <c:v>4980736</c:v>
                </c:pt>
                <c:pt idx="21">
                  <c:v>3407872</c:v>
                </c:pt>
                <c:pt idx="22">
                  <c:v>3407872</c:v>
                </c:pt>
                <c:pt idx="23">
                  <c:v>3145728</c:v>
                </c:pt>
                <c:pt idx="24">
                  <c:v>3407872</c:v>
                </c:pt>
                <c:pt idx="25">
                  <c:v>2621440</c:v>
                </c:pt>
                <c:pt idx="26">
                  <c:v>3407872</c:v>
                </c:pt>
                <c:pt idx="27">
                  <c:v>2621440</c:v>
                </c:pt>
                <c:pt idx="28">
                  <c:v>3145728</c:v>
                </c:pt>
                <c:pt idx="29">
                  <c:v>4980736</c:v>
                </c:pt>
                <c:pt idx="30">
                  <c:v>3145728</c:v>
                </c:pt>
                <c:pt idx="31">
                  <c:v>2621440</c:v>
                </c:pt>
                <c:pt idx="32">
                  <c:v>2752512</c:v>
                </c:pt>
                <c:pt idx="33">
                  <c:v>2228224</c:v>
                </c:pt>
                <c:pt idx="34">
                  <c:v>1835008</c:v>
                </c:pt>
                <c:pt idx="35">
                  <c:v>2228224</c:v>
                </c:pt>
                <c:pt idx="36">
                  <c:v>1835008</c:v>
                </c:pt>
                <c:pt idx="37">
                  <c:v>1835008</c:v>
                </c:pt>
                <c:pt idx="38">
                  <c:v>2752512</c:v>
                </c:pt>
                <c:pt idx="39">
                  <c:v>1835008</c:v>
                </c:pt>
                <c:pt idx="40">
                  <c:v>1572864</c:v>
                </c:pt>
                <c:pt idx="41">
                  <c:v>2621440</c:v>
                </c:pt>
                <c:pt idx="42">
                  <c:v>1835008</c:v>
                </c:pt>
                <c:pt idx="43">
                  <c:v>1835008</c:v>
                </c:pt>
                <c:pt idx="44">
                  <c:v>1638400</c:v>
                </c:pt>
                <c:pt idx="45">
                  <c:v>1179648</c:v>
                </c:pt>
                <c:pt idx="46">
                  <c:v>1638400</c:v>
                </c:pt>
                <c:pt idx="47">
                  <c:v>1179648</c:v>
                </c:pt>
                <c:pt idx="48">
                  <c:v>1048576</c:v>
                </c:pt>
                <c:pt idx="49">
                  <c:v>1441792</c:v>
                </c:pt>
                <c:pt idx="50">
                  <c:v>1048576</c:v>
                </c:pt>
                <c:pt idx="51">
                  <c:v>1048576</c:v>
                </c:pt>
                <c:pt idx="52">
                  <c:v>1441792</c:v>
                </c:pt>
                <c:pt idx="53">
                  <c:v>1179648</c:v>
                </c:pt>
                <c:pt idx="54">
                  <c:v>851968</c:v>
                </c:pt>
                <c:pt idx="55">
                  <c:v>655360</c:v>
                </c:pt>
                <c:pt idx="56">
                  <c:v>655360</c:v>
                </c:pt>
                <c:pt idx="57">
                  <c:v>786432</c:v>
                </c:pt>
                <c:pt idx="58">
                  <c:v>655360</c:v>
                </c:pt>
                <c:pt idx="59">
                  <c:v>851968</c:v>
                </c:pt>
                <c:pt idx="60">
                  <c:v>458752</c:v>
                </c:pt>
                <c:pt idx="61">
                  <c:v>393216</c:v>
                </c:pt>
                <c:pt idx="62">
                  <c:v>458752</c:v>
                </c:pt>
                <c:pt idx="63">
                  <c:v>8912896</c:v>
                </c:pt>
                <c:pt idx="64">
                  <c:v>4587520</c:v>
                </c:pt>
                <c:pt idx="65">
                  <c:v>4587520</c:v>
                </c:pt>
                <c:pt idx="66">
                  <c:v>2424832</c:v>
                </c:pt>
                <c:pt idx="67">
                  <c:v>2424832</c:v>
                </c:pt>
                <c:pt idx="68">
                  <c:v>2359296</c:v>
                </c:pt>
                <c:pt idx="69">
                  <c:v>1343488</c:v>
                </c:pt>
                <c:pt idx="70">
                  <c:v>1343488</c:v>
                </c:pt>
                <c:pt idx="71">
                  <c:v>1245184</c:v>
                </c:pt>
                <c:pt idx="72">
                  <c:v>1245184</c:v>
                </c:pt>
                <c:pt idx="73">
                  <c:v>688128</c:v>
                </c:pt>
                <c:pt idx="74">
                  <c:v>655360</c:v>
                </c:pt>
                <c:pt idx="75">
                  <c:v>688128</c:v>
                </c:pt>
                <c:pt idx="76">
                  <c:v>262144</c:v>
                </c:pt>
                <c:pt idx="77">
                  <c:v>4980736</c:v>
                </c:pt>
                <c:pt idx="78">
                  <c:v>4980736</c:v>
                </c:pt>
                <c:pt idx="79">
                  <c:v>2752512</c:v>
                </c:pt>
                <c:pt idx="80">
                  <c:v>2621440</c:v>
                </c:pt>
                <c:pt idx="81">
                  <c:v>2621440</c:v>
                </c:pt>
                <c:pt idx="82">
                  <c:v>2752512</c:v>
                </c:pt>
                <c:pt idx="83">
                  <c:v>1638400</c:v>
                </c:pt>
                <c:pt idx="84">
                  <c:v>360448</c:v>
                </c:pt>
                <c:pt idx="85">
                  <c:v>1441792</c:v>
                </c:pt>
                <c:pt idx="86">
                  <c:v>360448</c:v>
                </c:pt>
                <c:pt idx="87">
                  <c:v>1441792</c:v>
                </c:pt>
                <c:pt idx="88">
                  <c:v>1441792</c:v>
                </c:pt>
                <c:pt idx="89">
                  <c:v>1638400</c:v>
                </c:pt>
                <c:pt idx="90">
                  <c:v>1441792</c:v>
                </c:pt>
                <c:pt idx="91">
                  <c:v>1081344</c:v>
                </c:pt>
                <c:pt idx="92">
                  <c:v>851968</c:v>
                </c:pt>
                <c:pt idx="93">
                  <c:v>786432</c:v>
                </c:pt>
                <c:pt idx="94">
                  <c:v>851968</c:v>
                </c:pt>
                <c:pt idx="95">
                  <c:v>851968</c:v>
                </c:pt>
                <c:pt idx="96">
                  <c:v>1081344</c:v>
                </c:pt>
                <c:pt idx="97">
                  <c:v>851968</c:v>
                </c:pt>
                <c:pt idx="98">
                  <c:v>786432</c:v>
                </c:pt>
                <c:pt idx="99">
                  <c:v>458752</c:v>
                </c:pt>
                <c:pt idx="100">
                  <c:v>458752</c:v>
                </c:pt>
                <c:pt idx="101">
                  <c:v>557056</c:v>
                </c:pt>
                <c:pt idx="102">
                  <c:v>557056</c:v>
                </c:pt>
                <c:pt idx="103">
                  <c:v>458752</c:v>
                </c:pt>
                <c:pt idx="104">
                  <c:v>458752</c:v>
                </c:pt>
                <c:pt idx="105">
                  <c:v>262144</c:v>
                </c:pt>
                <c:pt idx="106">
                  <c:v>196608</c:v>
                </c:pt>
                <c:pt idx="107">
                  <c:v>294912</c:v>
                </c:pt>
                <c:pt idx="108">
                  <c:v>294912</c:v>
                </c:pt>
                <c:pt idx="109">
                  <c:v>262144</c:v>
                </c:pt>
                <c:pt idx="110">
                  <c:v>8650752</c:v>
                </c:pt>
                <c:pt idx="111">
                  <c:v>4390912</c:v>
                </c:pt>
                <c:pt idx="112">
                  <c:v>4390912</c:v>
                </c:pt>
                <c:pt idx="113">
                  <c:v>2260992</c:v>
                </c:pt>
                <c:pt idx="114">
                  <c:v>2260992</c:v>
                </c:pt>
                <c:pt idx="115">
                  <c:v>2228224</c:v>
                </c:pt>
                <c:pt idx="116">
                  <c:v>1196032</c:v>
                </c:pt>
                <c:pt idx="117">
                  <c:v>1196032</c:v>
                </c:pt>
                <c:pt idx="118">
                  <c:v>1146880</c:v>
                </c:pt>
                <c:pt idx="119">
                  <c:v>1146880</c:v>
                </c:pt>
                <c:pt idx="120">
                  <c:v>606208</c:v>
                </c:pt>
                <c:pt idx="121">
                  <c:v>589824</c:v>
                </c:pt>
                <c:pt idx="122">
                  <c:v>606208</c:v>
                </c:pt>
                <c:pt idx="123">
                  <c:v>802816</c:v>
                </c:pt>
                <c:pt idx="124">
                  <c:v>802816</c:v>
                </c:pt>
                <c:pt idx="125">
                  <c:v>311296</c:v>
                </c:pt>
                <c:pt idx="126">
                  <c:v>311296</c:v>
                </c:pt>
                <c:pt idx="127">
                  <c:v>409600</c:v>
                </c:pt>
                <c:pt idx="128">
                  <c:v>409600</c:v>
                </c:pt>
                <c:pt idx="129">
                  <c:v>163840</c:v>
                </c:pt>
                <c:pt idx="130">
                  <c:v>163840</c:v>
                </c:pt>
                <c:pt idx="131">
                  <c:v>4587520</c:v>
                </c:pt>
                <c:pt idx="132">
                  <c:v>4587520</c:v>
                </c:pt>
                <c:pt idx="133">
                  <c:v>2424832</c:v>
                </c:pt>
                <c:pt idx="134">
                  <c:v>2359296</c:v>
                </c:pt>
                <c:pt idx="135">
                  <c:v>2424832</c:v>
                </c:pt>
                <c:pt idx="136">
                  <c:v>2359296</c:v>
                </c:pt>
                <c:pt idx="137">
                  <c:v>1343488</c:v>
                </c:pt>
                <c:pt idx="138">
                  <c:v>1245184</c:v>
                </c:pt>
                <c:pt idx="139">
                  <c:v>212992</c:v>
                </c:pt>
                <c:pt idx="140">
                  <c:v>1245184</c:v>
                </c:pt>
                <c:pt idx="141">
                  <c:v>1343488</c:v>
                </c:pt>
                <c:pt idx="142">
                  <c:v>1245184</c:v>
                </c:pt>
                <c:pt idx="143">
                  <c:v>1245184</c:v>
                </c:pt>
                <c:pt idx="144">
                  <c:v>212992</c:v>
                </c:pt>
                <c:pt idx="145">
                  <c:v>802816</c:v>
                </c:pt>
                <c:pt idx="146">
                  <c:v>688128</c:v>
                </c:pt>
                <c:pt idx="147">
                  <c:v>655360</c:v>
                </c:pt>
                <c:pt idx="148">
                  <c:v>688128</c:v>
                </c:pt>
                <c:pt idx="149">
                  <c:v>802816</c:v>
                </c:pt>
                <c:pt idx="150">
                  <c:v>688128</c:v>
                </c:pt>
                <c:pt idx="151">
                  <c:v>655360</c:v>
                </c:pt>
                <c:pt idx="152">
                  <c:v>688128</c:v>
                </c:pt>
                <c:pt idx="153">
                  <c:v>557056</c:v>
                </c:pt>
                <c:pt idx="154">
                  <c:v>163840</c:v>
                </c:pt>
                <c:pt idx="155">
                  <c:v>360448</c:v>
                </c:pt>
                <c:pt idx="156">
                  <c:v>360448</c:v>
                </c:pt>
                <c:pt idx="157">
                  <c:v>409600</c:v>
                </c:pt>
                <c:pt idx="158">
                  <c:v>360448</c:v>
                </c:pt>
                <c:pt idx="159">
                  <c:v>360448</c:v>
                </c:pt>
                <c:pt idx="160">
                  <c:v>409600</c:v>
                </c:pt>
                <c:pt idx="161">
                  <c:v>294912</c:v>
                </c:pt>
                <c:pt idx="162">
                  <c:v>196608</c:v>
                </c:pt>
                <c:pt idx="163">
                  <c:v>114688</c:v>
                </c:pt>
                <c:pt idx="164">
                  <c:v>212992</c:v>
                </c:pt>
                <c:pt idx="165">
                  <c:v>212992</c:v>
                </c:pt>
                <c:pt idx="166">
                  <c:v>196608</c:v>
                </c:pt>
                <c:pt idx="167">
                  <c:v>163840</c:v>
                </c:pt>
                <c:pt idx="168">
                  <c:v>114688</c:v>
                </c:pt>
                <c:pt idx="169">
                  <c:v>8519680</c:v>
                </c:pt>
                <c:pt idx="170">
                  <c:v>4292608</c:v>
                </c:pt>
                <c:pt idx="171">
                  <c:v>4292608</c:v>
                </c:pt>
                <c:pt idx="172">
                  <c:v>2179072</c:v>
                </c:pt>
                <c:pt idx="173">
                  <c:v>2179072</c:v>
                </c:pt>
                <c:pt idx="174">
                  <c:v>2162688</c:v>
                </c:pt>
                <c:pt idx="175">
                  <c:v>1122304</c:v>
                </c:pt>
                <c:pt idx="176">
                  <c:v>1122304</c:v>
                </c:pt>
                <c:pt idx="177">
                  <c:v>1097728</c:v>
                </c:pt>
                <c:pt idx="178">
                  <c:v>1097728</c:v>
                </c:pt>
                <c:pt idx="179">
                  <c:v>663552</c:v>
                </c:pt>
                <c:pt idx="180">
                  <c:v>565248</c:v>
                </c:pt>
                <c:pt idx="181">
                  <c:v>557056</c:v>
                </c:pt>
                <c:pt idx="182">
                  <c:v>565248</c:v>
                </c:pt>
                <c:pt idx="183">
                  <c:v>663552</c:v>
                </c:pt>
                <c:pt idx="184">
                  <c:v>335872</c:v>
                </c:pt>
                <c:pt idx="185">
                  <c:v>335872</c:v>
                </c:pt>
                <c:pt idx="186">
                  <c:v>286720</c:v>
                </c:pt>
                <c:pt idx="187">
                  <c:v>286720</c:v>
                </c:pt>
                <c:pt idx="188">
                  <c:v>532480</c:v>
                </c:pt>
                <c:pt idx="189">
                  <c:v>532480</c:v>
                </c:pt>
                <c:pt idx="190">
                  <c:v>172032</c:v>
                </c:pt>
                <c:pt idx="191">
                  <c:v>172032</c:v>
                </c:pt>
                <c:pt idx="192">
                  <c:v>270336</c:v>
                </c:pt>
                <c:pt idx="193">
                  <c:v>270336</c:v>
                </c:pt>
                <c:pt idx="194">
                  <c:v>114688</c:v>
                </c:pt>
                <c:pt idx="195">
                  <c:v>114688</c:v>
                </c:pt>
                <c:pt idx="196">
                  <c:v>98304</c:v>
                </c:pt>
                <c:pt idx="197">
                  <c:v>4390912</c:v>
                </c:pt>
                <c:pt idx="198">
                  <c:v>4390912</c:v>
                </c:pt>
                <c:pt idx="199">
                  <c:v>2260992</c:v>
                </c:pt>
                <c:pt idx="200">
                  <c:v>2228224</c:v>
                </c:pt>
                <c:pt idx="201">
                  <c:v>2260992</c:v>
                </c:pt>
                <c:pt idx="202">
                  <c:v>2228224</c:v>
                </c:pt>
                <c:pt idx="203">
                  <c:v>1196032</c:v>
                </c:pt>
                <c:pt idx="204">
                  <c:v>1146880</c:v>
                </c:pt>
                <c:pt idx="205">
                  <c:v>1196032</c:v>
                </c:pt>
                <c:pt idx="206">
                  <c:v>1146880</c:v>
                </c:pt>
                <c:pt idx="207">
                  <c:v>1146880</c:v>
                </c:pt>
                <c:pt idx="208">
                  <c:v>139264</c:v>
                </c:pt>
                <c:pt idx="209">
                  <c:v>139264</c:v>
                </c:pt>
                <c:pt idx="210">
                  <c:v>1146880</c:v>
                </c:pt>
                <c:pt idx="211">
                  <c:v>663552</c:v>
                </c:pt>
                <c:pt idx="212">
                  <c:v>606208</c:v>
                </c:pt>
                <c:pt idx="213">
                  <c:v>606208</c:v>
                </c:pt>
                <c:pt idx="214">
                  <c:v>663552</c:v>
                </c:pt>
                <c:pt idx="215">
                  <c:v>606208</c:v>
                </c:pt>
                <c:pt idx="216">
                  <c:v>589824</c:v>
                </c:pt>
                <c:pt idx="217">
                  <c:v>589824</c:v>
                </c:pt>
                <c:pt idx="218">
                  <c:v>409600</c:v>
                </c:pt>
                <c:pt idx="219">
                  <c:v>606208</c:v>
                </c:pt>
                <c:pt idx="220">
                  <c:v>409600</c:v>
                </c:pt>
                <c:pt idx="221">
                  <c:v>147456</c:v>
                </c:pt>
                <c:pt idx="222">
                  <c:v>90112</c:v>
                </c:pt>
                <c:pt idx="223">
                  <c:v>311296</c:v>
                </c:pt>
                <c:pt idx="224">
                  <c:v>335872</c:v>
                </c:pt>
                <c:pt idx="225">
                  <c:v>311296</c:v>
                </c:pt>
                <c:pt idx="226">
                  <c:v>311296</c:v>
                </c:pt>
                <c:pt idx="227">
                  <c:v>311296</c:v>
                </c:pt>
                <c:pt idx="228">
                  <c:v>212992</c:v>
                </c:pt>
                <c:pt idx="229">
                  <c:v>335872</c:v>
                </c:pt>
                <c:pt idx="230">
                  <c:v>90112</c:v>
                </c:pt>
                <c:pt idx="231">
                  <c:v>212992</c:v>
                </c:pt>
                <c:pt idx="232">
                  <c:v>163840</c:v>
                </c:pt>
                <c:pt idx="233">
                  <c:v>73728</c:v>
                </c:pt>
                <c:pt idx="234">
                  <c:v>172032</c:v>
                </c:pt>
                <c:pt idx="235">
                  <c:v>163840</c:v>
                </c:pt>
                <c:pt idx="236">
                  <c:v>172032</c:v>
                </c:pt>
                <c:pt idx="237">
                  <c:v>114688</c:v>
                </c:pt>
                <c:pt idx="238">
                  <c:v>73728</c:v>
                </c:pt>
                <c:pt idx="239">
                  <c:v>114688</c:v>
                </c:pt>
                <c:pt idx="240">
                  <c:v>65536</c:v>
                </c:pt>
                <c:pt idx="241">
                  <c:v>8454144</c:v>
                </c:pt>
                <c:pt idx="242">
                  <c:v>4243456</c:v>
                </c:pt>
                <c:pt idx="243">
                  <c:v>4243456</c:v>
                </c:pt>
                <c:pt idx="244">
                  <c:v>2138112</c:v>
                </c:pt>
                <c:pt idx="245">
                  <c:v>2138112</c:v>
                </c:pt>
                <c:pt idx="246">
                  <c:v>2129920</c:v>
                </c:pt>
                <c:pt idx="247">
                  <c:v>1085440</c:v>
                </c:pt>
                <c:pt idx="248">
                  <c:v>1085440</c:v>
                </c:pt>
                <c:pt idx="249">
                  <c:v>1073152</c:v>
                </c:pt>
                <c:pt idx="250">
                  <c:v>1073152</c:v>
                </c:pt>
                <c:pt idx="251">
                  <c:v>593920</c:v>
                </c:pt>
                <c:pt idx="252">
                  <c:v>593920</c:v>
                </c:pt>
                <c:pt idx="253">
                  <c:v>544768</c:v>
                </c:pt>
                <c:pt idx="254">
                  <c:v>540672</c:v>
                </c:pt>
                <c:pt idx="255">
                  <c:v>544768</c:v>
                </c:pt>
                <c:pt idx="256">
                  <c:v>397312</c:v>
                </c:pt>
                <c:pt idx="257">
                  <c:v>397312</c:v>
                </c:pt>
                <c:pt idx="258">
                  <c:v>299008</c:v>
                </c:pt>
                <c:pt idx="259">
                  <c:v>299008</c:v>
                </c:pt>
                <c:pt idx="260">
                  <c:v>200704</c:v>
                </c:pt>
                <c:pt idx="261">
                  <c:v>200704</c:v>
                </c:pt>
                <c:pt idx="262">
                  <c:v>274432</c:v>
                </c:pt>
                <c:pt idx="263">
                  <c:v>274432</c:v>
                </c:pt>
                <c:pt idx="264">
                  <c:v>151552</c:v>
                </c:pt>
                <c:pt idx="265">
                  <c:v>151552</c:v>
                </c:pt>
                <c:pt idx="266">
                  <c:v>397312</c:v>
                </c:pt>
                <c:pt idx="267">
                  <c:v>397312</c:v>
                </c:pt>
                <c:pt idx="268">
                  <c:v>102400</c:v>
                </c:pt>
                <c:pt idx="269">
                  <c:v>102400</c:v>
                </c:pt>
                <c:pt idx="270">
                  <c:v>200704</c:v>
                </c:pt>
                <c:pt idx="271">
                  <c:v>200704</c:v>
                </c:pt>
                <c:pt idx="272">
                  <c:v>4292608</c:v>
                </c:pt>
                <c:pt idx="273">
                  <c:v>90112</c:v>
                </c:pt>
                <c:pt idx="274">
                  <c:v>90112</c:v>
                </c:pt>
                <c:pt idx="275">
                  <c:v>65536</c:v>
                </c:pt>
                <c:pt idx="276">
                  <c:v>65536</c:v>
                </c:pt>
                <c:pt idx="277">
                  <c:v>4292608</c:v>
                </c:pt>
                <c:pt idx="278">
                  <c:v>2179072</c:v>
                </c:pt>
                <c:pt idx="279">
                  <c:v>2162688</c:v>
                </c:pt>
                <c:pt idx="280">
                  <c:v>2162688</c:v>
                </c:pt>
                <c:pt idx="281">
                  <c:v>2179072</c:v>
                </c:pt>
                <c:pt idx="282">
                  <c:v>1122304</c:v>
                </c:pt>
                <c:pt idx="283">
                  <c:v>102400</c:v>
                </c:pt>
                <c:pt idx="284">
                  <c:v>1097728</c:v>
                </c:pt>
                <c:pt idx="285">
                  <c:v>102400</c:v>
                </c:pt>
                <c:pt idx="286">
                  <c:v>1097728</c:v>
                </c:pt>
                <c:pt idx="287">
                  <c:v>1097728</c:v>
                </c:pt>
                <c:pt idx="288">
                  <c:v>1122304</c:v>
                </c:pt>
                <c:pt idx="289">
                  <c:v>1097728</c:v>
                </c:pt>
                <c:pt idx="290">
                  <c:v>593920</c:v>
                </c:pt>
                <c:pt idx="291">
                  <c:v>565248</c:v>
                </c:pt>
                <c:pt idx="292">
                  <c:v>335872</c:v>
                </c:pt>
                <c:pt idx="293">
                  <c:v>557056</c:v>
                </c:pt>
                <c:pt idx="294">
                  <c:v>270336</c:v>
                </c:pt>
                <c:pt idx="295">
                  <c:v>565248</c:v>
                </c:pt>
                <c:pt idx="296">
                  <c:v>335872</c:v>
                </c:pt>
                <c:pt idx="297">
                  <c:v>565248</c:v>
                </c:pt>
                <c:pt idx="298">
                  <c:v>593920</c:v>
                </c:pt>
                <c:pt idx="299">
                  <c:v>565248</c:v>
                </c:pt>
                <c:pt idx="300">
                  <c:v>557056</c:v>
                </c:pt>
                <c:pt idx="301">
                  <c:v>77824</c:v>
                </c:pt>
                <c:pt idx="302">
                  <c:v>53248</c:v>
                </c:pt>
                <c:pt idx="303">
                  <c:v>286720</c:v>
                </c:pt>
                <c:pt idx="304">
                  <c:v>139264</c:v>
                </c:pt>
                <c:pt idx="305">
                  <c:v>172032</c:v>
                </c:pt>
                <c:pt idx="306">
                  <c:v>286720</c:v>
                </c:pt>
                <c:pt idx="307">
                  <c:v>53248</c:v>
                </c:pt>
                <c:pt idx="308">
                  <c:v>139264</c:v>
                </c:pt>
                <c:pt idx="309">
                  <c:v>299008</c:v>
                </c:pt>
                <c:pt idx="310">
                  <c:v>77824</c:v>
                </c:pt>
                <c:pt idx="311">
                  <c:v>49152</c:v>
                </c:pt>
                <c:pt idx="312">
                  <c:v>172032</c:v>
                </c:pt>
                <c:pt idx="313">
                  <c:v>299008</c:v>
                </c:pt>
                <c:pt idx="314">
                  <c:v>286720</c:v>
                </c:pt>
                <c:pt idx="315">
                  <c:v>286720</c:v>
                </c:pt>
                <c:pt idx="316">
                  <c:v>147456</c:v>
                </c:pt>
                <c:pt idx="317">
                  <c:v>53248</c:v>
                </c:pt>
                <c:pt idx="318">
                  <c:v>90112</c:v>
                </c:pt>
                <c:pt idx="319">
                  <c:v>53248</c:v>
                </c:pt>
                <c:pt idx="320">
                  <c:v>151552</c:v>
                </c:pt>
                <c:pt idx="321">
                  <c:v>73728</c:v>
                </c:pt>
                <c:pt idx="322">
                  <c:v>40960</c:v>
                </c:pt>
                <c:pt idx="323">
                  <c:v>90112</c:v>
                </c:pt>
                <c:pt idx="324">
                  <c:v>40960</c:v>
                </c:pt>
                <c:pt idx="325">
                  <c:v>151552</c:v>
                </c:pt>
                <c:pt idx="326">
                  <c:v>147456</c:v>
                </c:pt>
                <c:pt idx="327">
                  <c:v>559104</c:v>
                </c:pt>
                <c:pt idx="328">
                  <c:v>559104</c:v>
                </c:pt>
                <c:pt idx="329">
                  <c:v>329728</c:v>
                </c:pt>
                <c:pt idx="330">
                  <c:v>329728</c:v>
                </c:pt>
                <c:pt idx="331">
                  <c:v>280576</c:v>
                </c:pt>
                <c:pt idx="332">
                  <c:v>280576</c:v>
                </c:pt>
                <c:pt idx="333">
                  <c:v>264192</c:v>
                </c:pt>
                <c:pt idx="334">
                  <c:v>264192</c:v>
                </c:pt>
                <c:pt idx="335">
                  <c:v>165888</c:v>
                </c:pt>
                <c:pt idx="336">
                  <c:v>165888</c:v>
                </c:pt>
                <c:pt idx="337">
                  <c:v>133120</c:v>
                </c:pt>
                <c:pt idx="338">
                  <c:v>133120</c:v>
                </c:pt>
                <c:pt idx="339">
                  <c:v>141312</c:v>
                </c:pt>
                <c:pt idx="340">
                  <c:v>141312</c:v>
                </c:pt>
                <c:pt idx="341">
                  <c:v>329728</c:v>
                </c:pt>
                <c:pt idx="342">
                  <c:v>83968</c:v>
                </c:pt>
                <c:pt idx="343">
                  <c:v>83968</c:v>
                </c:pt>
                <c:pt idx="344">
                  <c:v>329728</c:v>
                </c:pt>
                <c:pt idx="345">
                  <c:v>67584</c:v>
                </c:pt>
                <c:pt idx="346">
                  <c:v>67584</c:v>
                </c:pt>
                <c:pt idx="347">
                  <c:v>165888</c:v>
                </c:pt>
                <c:pt idx="348">
                  <c:v>165888</c:v>
                </c:pt>
                <c:pt idx="349">
                  <c:v>77824</c:v>
                </c:pt>
                <c:pt idx="350">
                  <c:v>49152</c:v>
                </c:pt>
                <c:pt idx="351">
                  <c:v>40960</c:v>
                </c:pt>
                <c:pt idx="352">
                  <c:v>49152</c:v>
                </c:pt>
                <c:pt idx="353">
                  <c:v>77824</c:v>
                </c:pt>
                <c:pt idx="354">
                  <c:v>83968</c:v>
                </c:pt>
                <c:pt idx="355">
                  <c:v>83968</c:v>
                </c:pt>
                <c:pt idx="356">
                  <c:v>200704</c:v>
                </c:pt>
                <c:pt idx="357">
                  <c:v>200704</c:v>
                </c:pt>
                <c:pt idx="358">
                  <c:v>299008</c:v>
                </c:pt>
                <c:pt idx="359">
                  <c:v>299008</c:v>
                </c:pt>
                <c:pt idx="360">
                  <c:v>43008</c:v>
                </c:pt>
                <c:pt idx="361">
                  <c:v>34816</c:v>
                </c:pt>
                <c:pt idx="362">
                  <c:v>71680</c:v>
                </c:pt>
                <c:pt idx="363">
                  <c:v>34816</c:v>
                </c:pt>
                <c:pt idx="364">
                  <c:v>102400</c:v>
                </c:pt>
                <c:pt idx="365">
                  <c:v>43008</c:v>
                </c:pt>
                <c:pt idx="366">
                  <c:v>28672</c:v>
                </c:pt>
                <c:pt idx="367">
                  <c:v>102400</c:v>
                </c:pt>
                <c:pt idx="368">
                  <c:v>40960</c:v>
                </c:pt>
                <c:pt idx="369">
                  <c:v>28672</c:v>
                </c:pt>
                <c:pt idx="370">
                  <c:v>151552</c:v>
                </c:pt>
                <c:pt idx="371">
                  <c:v>71680</c:v>
                </c:pt>
                <c:pt idx="372">
                  <c:v>151552</c:v>
                </c:pt>
                <c:pt idx="373">
                  <c:v>43008</c:v>
                </c:pt>
                <c:pt idx="374">
                  <c:v>53248</c:v>
                </c:pt>
                <c:pt idx="375">
                  <c:v>28672</c:v>
                </c:pt>
                <c:pt idx="376">
                  <c:v>53248</c:v>
                </c:pt>
                <c:pt idx="377">
                  <c:v>24576</c:v>
                </c:pt>
                <c:pt idx="378">
                  <c:v>77824</c:v>
                </c:pt>
                <c:pt idx="379">
                  <c:v>28672</c:v>
                </c:pt>
                <c:pt idx="380">
                  <c:v>77824</c:v>
                </c:pt>
                <c:pt idx="381">
                  <c:v>43008</c:v>
                </c:pt>
                <c:pt idx="382">
                  <c:v>295936</c:v>
                </c:pt>
                <c:pt idx="383">
                  <c:v>295936</c:v>
                </c:pt>
                <c:pt idx="384">
                  <c:v>197632</c:v>
                </c:pt>
                <c:pt idx="385">
                  <c:v>197632</c:v>
                </c:pt>
                <c:pt idx="386">
                  <c:v>197632</c:v>
                </c:pt>
                <c:pt idx="387">
                  <c:v>99328</c:v>
                </c:pt>
                <c:pt idx="388">
                  <c:v>148480</c:v>
                </c:pt>
                <c:pt idx="389">
                  <c:v>99328</c:v>
                </c:pt>
                <c:pt idx="390">
                  <c:v>148480</c:v>
                </c:pt>
                <c:pt idx="391">
                  <c:v>197632</c:v>
                </c:pt>
                <c:pt idx="392">
                  <c:v>74752</c:v>
                </c:pt>
                <c:pt idx="393">
                  <c:v>74752</c:v>
                </c:pt>
                <c:pt idx="394">
                  <c:v>99328</c:v>
                </c:pt>
                <c:pt idx="395">
                  <c:v>99328</c:v>
                </c:pt>
                <c:pt idx="396">
                  <c:v>50176</c:v>
                </c:pt>
                <c:pt idx="397">
                  <c:v>50176</c:v>
                </c:pt>
                <c:pt idx="398">
                  <c:v>50176</c:v>
                </c:pt>
                <c:pt idx="399">
                  <c:v>50176</c:v>
                </c:pt>
                <c:pt idx="400">
                  <c:v>28672</c:v>
                </c:pt>
                <c:pt idx="401">
                  <c:v>28672</c:v>
                </c:pt>
                <c:pt idx="402">
                  <c:v>40960</c:v>
                </c:pt>
                <c:pt idx="403">
                  <c:v>40960</c:v>
                </c:pt>
                <c:pt idx="404">
                  <c:v>133120</c:v>
                </c:pt>
                <c:pt idx="405">
                  <c:v>165888</c:v>
                </c:pt>
                <c:pt idx="406">
                  <c:v>165888</c:v>
                </c:pt>
                <c:pt idx="407">
                  <c:v>25600</c:v>
                </c:pt>
                <c:pt idx="408">
                  <c:v>25600</c:v>
                </c:pt>
                <c:pt idx="409">
                  <c:v>37888</c:v>
                </c:pt>
                <c:pt idx="410">
                  <c:v>25600</c:v>
                </c:pt>
                <c:pt idx="411">
                  <c:v>18432</c:v>
                </c:pt>
                <c:pt idx="412">
                  <c:v>67584</c:v>
                </c:pt>
                <c:pt idx="413">
                  <c:v>22528</c:v>
                </c:pt>
                <c:pt idx="414">
                  <c:v>16384</c:v>
                </c:pt>
                <c:pt idx="415">
                  <c:v>83968</c:v>
                </c:pt>
                <c:pt idx="416">
                  <c:v>37888</c:v>
                </c:pt>
                <c:pt idx="417">
                  <c:v>22528</c:v>
                </c:pt>
                <c:pt idx="418">
                  <c:v>18432</c:v>
                </c:pt>
                <c:pt idx="419">
                  <c:v>36864</c:v>
                </c:pt>
                <c:pt idx="420">
                  <c:v>25600</c:v>
                </c:pt>
                <c:pt idx="421">
                  <c:v>83968</c:v>
                </c:pt>
                <c:pt idx="422">
                  <c:v>131584</c:v>
                </c:pt>
                <c:pt idx="423">
                  <c:v>164352</c:v>
                </c:pt>
                <c:pt idx="424">
                  <c:v>34816</c:v>
                </c:pt>
                <c:pt idx="425">
                  <c:v>16384</c:v>
                </c:pt>
                <c:pt idx="426">
                  <c:v>164352</c:v>
                </c:pt>
                <c:pt idx="427">
                  <c:v>43008</c:v>
                </c:pt>
                <c:pt idx="428">
                  <c:v>16384</c:v>
                </c:pt>
                <c:pt idx="429">
                  <c:v>22528</c:v>
                </c:pt>
                <c:pt idx="430">
                  <c:v>131584</c:v>
                </c:pt>
                <c:pt idx="431">
                  <c:v>43008</c:v>
                </c:pt>
                <c:pt idx="432">
                  <c:v>22528</c:v>
                </c:pt>
                <c:pt idx="433">
                  <c:v>41472</c:v>
                </c:pt>
                <c:pt idx="434">
                  <c:v>82432</c:v>
                </c:pt>
                <c:pt idx="435">
                  <c:v>33280</c:v>
                </c:pt>
                <c:pt idx="436">
                  <c:v>41472</c:v>
                </c:pt>
                <c:pt idx="437">
                  <c:v>66048</c:v>
                </c:pt>
                <c:pt idx="438">
                  <c:v>82432</c:v>
                </c:pt>
                <c:pt idx="439">
                  <c:v>33280</c:v>
                </c:pt>
                <c:pt idx="440">
                  <c:v>66048</c:v>
                </c:pt>
                <c:pt idx="441">
                  <c:v>18432</c:v>
                </c:pt>
                <c:pt idx="442">
                  <c:v>22528</c:v>
                </c:pt>
                <c:pt idx="443">
                  <c:v>22528</c:v>
                </c:pt>
                <c:pt idx="444">
                  <c:v>99328</c:v>
                </c:pt>
                <c:pt idx="445">
                  <c:v>99328</c:v>
                </c:pt>
                <c:pt idx="446">
                  <c:v>16896</c:v>
                </c:pt>
                <c:pt idx="447">
                  <c:v>20992</c:v>
                </c:pt>
                <c:pt idx="448">
                  <c:v>13312</c:v>
                </c:pt>
                <c:pt idx="449">
                  <c:v>10240</c:v>
                </c:pt>
                <c:pt idx="450">
                  <c:v>50176</c:v>
                </c:pt>
                <c:pt idx="451">
                  <c:v>20992</c:v>
                </c:pt>
                <c:pt idx="452">
                  <c:v>12288</c:v>
                </c:pt>
                <c:pt idx="453">
                  <c:v>10240</c:v>
                </c:pt>
                <c:pt idx="454">
                  <c:v>19456</c:v>
                </c:pt>
                <c:pt idx="455">
                  <c:v>13312</c:v>
                </c:pt>
                <c:pt idx="456">
                  <c:v>13312</c:v>
                </c:pt>
                <c:pt idx="457">
                  <c:v>19456</c:v>
                </c:pt>
                <c:pt idx="458">
                  <c:v>16896</c:v>
                </c:pt>
                <c:pt idx="459">
                  <c:v>13312</c:v>
                </c:pt>
                <c:pt idx="460">
                  <c:v>50176</c:v>
                </c:pt>
                <c:pt idx="461">
                  <c:v>98560</c:v>
                </c:pt>
                <c:pt idx="462">
                  <c:v>25600</c:v>
                </c:pt>
                <c:pt idx="463">
                  <c:v>10240</c:v>
                </c:pt>
                <c:pt idx="464">
                  <c:v>12288</c:v>
                </c:pt>
                <c:pt idx="465">
                  <c:v>49408</c:v>
                </c:pt>
                <c:pt idx="466">
                  <c:v>25600</c:v>
                </c:pt>
                <c:pt idx="467">
                  <c:v>12288</c:v>
                </c:pt>
                <c:pt idx="468">
                  <c:v>98560</c:v>
                </c:pt>
                <c:pt idx="469">
                  <c:v>49408</c:v>
                </c:pt>
                <c:pt idx="470">
                  <c:v>13312</c:v>
                </c:pt>
                <c:pt idx="471">
                  <c:v>24832</c:v>
                </c:pt>
                <c:pt idx="472">
                  <c:v>13312</c:v>
                </c:pt>
                <c:pt idx="473">
                  <c:v>24832</c:v>
                </c:pt>
                <c:pt idx="474">
                  <c:v>12544</c:v>
                </c:pt>
                <c:pt idx="475">
                  <c:v>7168</c:v>
                </c:pt>
                <c:pt idx="476">
                  <c:v>6144</c:v>
                </c:pt>
                <c:pt idx="477">
                  <c:v>7168</c:v>
                </c:pt>
                <c:pt idx="478">
                  <c:v>10752</c:v>
                </c:pt>
                <c:pt idx="479">
                  <c:v>7168</c:v>
                </c:pt>
                <c:pt idx="480">
                  <c:v>7168</c:v>
                </c:pt>
                <c:pt idx="481">
                  <c:v>10240</c:v>
                </c:pt>
                <c:pt idx="482">
                  <c:v>8704</c:v>
                </c:pt>
                <c:pt idx="483">
                  <c:v>10752</c:v>
                </c:pt>
                <c:pt idx="484">
                  <c:v>66048</c:v>
                </c:pt>
                <c:pt idx="485">
                  <c:v>8704</c:v>
                </c:pt>
                <c:pt idx="486">
                  <c:v>16896</c:v>
                </c:pt>
                <c:pt idx="487">
                  <c:v>7168</c:v>
                </c:pt>
                <c:pt idx="488">
                  <c:v>33280</c:v>
                </c:pt>
                <c:pt idx="489">
                  <c:v>7168</c:v>
                </c:pt>
                <c:pt idx="490">
                  <c:v>12544</c:v>
                </c:pt>
                <c:pt idx="491">
                  <c:v>4096</c:v>
                </c:pt>
                <c:pt idx="492">
                  <c:v>4096</c:v>
                </c:pt>
                <c:pt idx="493">
                  <c:v>5632</c:v>
                </c:pt>
                <c:pt idx="494">
                  <c:v>4608</c:v>
                </c:pt>
                <c:pt idx="495">
                  <c:v>5632</c:v>
                </c:pt>
                <c:pt idx="496">
                  <c:v>6400</c:v>
                </c:pt>
                <c:pt idx="497">
                  <c:v>8704</c:v>
                </c:pt>
                <c:pt idx="498">
                  <c:v>4608</c:v>
                </c:pt>
                <c:pt idx="499">
                  <c:v>4096</c:v>
                </c:pt>
                <c:pt idx="500">
                  <c:v>6400</c:v>
                </c:pt>
                <c:pt idx="501">
                  <c:v>2560</c:v>
                </c:pt>
                <c:pt idx="502">
                  <c:v>3072</c:v>
                </c:pt>
                <c:pt idx="503">
                  <c:v>3328</c:v>
                </c:pt>
                <c:pt idx="504">
                  <c:v>2560</c:v>
                </c:pt>
                <c:pt idx="505">
                  <c:v>2560</c:v>
                </c:pt>
                <c:pt idx="506">
                  <c:v>4608</c:v>
                </c:pt>
                <c:pt idx="507">
                  <c:v>3328</c:v>
                </c:pt>
                <c:pt idx="508">
                  <c:v>1792</c:v>
                </c:pt>
                <c:pt idx="509">
                  <c:v>1536</c:v>
                </c:pt>
                <c:pt idx="510">
                  <c:v>1792</c:v>
                </c:pt>
                <c:pt idx="511">
                  <c:v>1024</c:v>
                </c:pt>
              </c:numCache>
            </c:numRef>
          </c:xVal>
          <c:yVal>
            <c:numRef>
              <c:f>Workplace!$D$2:$D$513</c:f>
              <c:numCache>
                <c:formatCode>General</c:formatCode>
                <c:ptCount val="512"/>
                <c:pt idx="0">
                  <c:v>0.998</c:v>
                </c:pt>
                <c:pt idx="1">
                  <c:v>0.996</c:v>
                </c:pt>
                <c:pt idx="2">
                  <c:v>0.996</c:v>
                </c:pt>
                <c:pt idx="3">
                  <c:v>0.996</c:v>
                </c:pt>
                <c:pt idx="4">
                  <c:v>0.99199999999999999</c:v>
                </c:pt>
                <c:pt idx="5">
                  <c:v>0.99199999999999999</c:v>
                </c:pt>
                <c:pt idx="6">
                  <c:v>0.99199999999999999</c:v>
                </c:pt>
                <c:pt idx="7">
                  <c:v>0.99199999999999999</c:v>
                </c:pt>
                <c:pt idx="8">
                  <c:v>0.99199999999999999</c:v>
                </c:pt>
                <c:pt idx="9">
                  <c:v>0.99199999999999999</c:v>
                </c:pt>
                <c:pt idx="10">
                  <c:v>0.98499999999999999</c:v>
                </c:pt>
                <c:pt idx="11">
                  <c:v>0.98499999999999999</c:v>
                </c:pt>
                <c:pt idx="12">
                  <c:v>0.98499999999999999</c:v>
                </c:pt>
                <c:pt idx="13">
                  <c:v>0.98499999999999999</c:v>
                </c:pt>
                <c:pt idx="14">
                  <c:v>0.98499999999999999</c:v>
                </c:pt>
                <c:pt idx="15">
                  <c:v>0.98499999999999999</c:v>
                </c:pt>
                <c:pt idx="16">
                  <c:v>0.98499999999999999</c:v>
                </c:pt>
                <c:pt idx="17">
                  <c:v>0.98499999999999999</c:v>
                </c:pt>
                <c:pt idx="18">
                  <c:v>0.98499999999999999</c:v>
                </c:pt>
                <c:pt idx="19">
                  <c:v>0.98499999999999999</c:v>
                </c:pt>
                <c:pt idx="20">
                  <c:v>0.97</c:v>
                </c:pt>
                <c:pt idx="21">
                  <c:v>0.97</c:v>
                </c:pt>
                <c:pt idx="22">
                  <c:v>0.97</c:v>
                </c:pt>
                <c:pt idx="23">
                  <c:v>0.97</c:v>
                </c:pt>
                <c:pt idx="24">
                  <c:v>0.97</c:v>
                </c:pt>
                <c:pt idx="25">
                  <c:v>0.97</c:v>
                </c:pt>
                <c:pt idx="26">
                  <c:v>0.97</c:v>
                </c:pt>
                <c:pt idx="27">
                  <c:v>0.97</c:v>
                </c:pt>
                <c:pt idx="28">
                  <c:v>0.97</c:v>
                </c:pt>
                <c:pt idx="29">
                  <c:v>0.97</c:v>
                </c:pt>
                <c:pt idx="30">
                  <c:v>0.97</c:v>
                </c:pt>
                <c:pt idx="31">
                  <c:v>0.97</c:v>
                </c:pt>
                <c:pt idx="32">
                  <c:v>0.94099999999999995</c:v>
                </c:pt>
                <c:pt idx="33">
                  <c:v>0.94099999999999995</c:v>
                </c:pt>
                <c:pt idx="34">
                  <c:v>0.94099999999999995</c:v>
                </c:pt>
                <c:pt idx="35">
                  <c:v>0.94099999999999995</c:v>
                </c:pt>
                <c:pt idx="36">
                  <c:v>0.94099999999999995</c:v>
                </c:pt>
                <c:pt idx="37">
                  <c:v>0.94099999999999995</c:v>
                </c:pt>
                <c:pt idx="38">
                  <c:v>0.94099999999999995</c:v>
                </c:pt>
                <c:pt idx="39">
                  <c:v>0.94099999999999995</c:v>
                </c:pt>
                <c:pt idx="40">
                  <c:v>0.94099999999999995</c:v>
                </c:pt>
                <c:pt idx="41">
                  <c:v>0.94099999999999995</c:v>
                </c:pt>
                <c:pt idx="42">
                  <c:v>0.94099999999999995</c:v>
                </c:pt>
                <c:pt idx="43">
                  <c:v>0.94099999999999995</c:v>
                </c:pt>
                <c:pt idx="44">
                  <c:v>0.88900000000000001</c:v>
                </c:pt>
                <c:pt idx="45">
                  <c:v>0.88900000000000001</c:v>
                </c:pt>
                <c:pt idx="46">
                  <c:v>0.88900000000000001</c:v>
                </c:pt>
                <c:pt idx="47">
                  <c:v>0.88900000000000001</c:v>
                </c:pt>
                <c:pt idx="48">
                  <c:v>0.88900000000000001</c:v>
                </c:pt>
                <c:pt idx="49">
                  <c:v>0.88900000000000001</c:v>
                </c:pt>
                <c:pt idx="50">
                  <c:v>0.88900000000000001</c:v>
                </c:pt>
                <c:pt idx="51">
                  <c:v>0.88900000000000001</c:v>
                </c:pt>
                <c:pt idx="52">
                  <c:v>0.88900000000000001</c:v>
                </c:pt>
                <c:pt idx="53">
                  <c:v>0.88900000000000001</c:v>
                </c:pt>
                <c:pt idx="54">
                  <c:v>0.8</c:v>
                </c:pt>
                <c:pt idx="55">
                  <c:v>0.8</c:v>
                </c:pt>
                <c:pt idx="56">
                  <c:v>0.8</c:v>
                </c:pt>
                <c:pt idx="57">
                  <c:v>0.8</c:v>
                </c:pt>
                <c:pt idx="58">
                  <c:v>0.8</c:v>
                </c:pt>
                <c:pt idx="59">
                  <c:v>0.8</c:v>
                </c:pt>
                <c:pt idx="60">
                  <c:v>0.66700000000000004</c:v>
                </c:pt>
                <c:pt idx="61">
                  <c:v>0.66700000000000004</c:v>
                </c:pt>
                <c:pt idx="62">
                  <c:v>0.66700000000000004</c:v>
                </c:pt>
                <c:pt idx="63">
                  <c:v>0.56799999999999995</c:v>
                </c:pt>
                <c:pt idx="64">
                  <c:v>0.56399999999999995</c:v>
                </c:pt>
                <c:pt idx="65">
                  <c:v>0.56399999999999995</c:v>
                </c:pt>
                <c:pt idx="66">
                  <c:v>0.55700000000000005</c:v>
                </c:pt>
                <c:pt idx="67">
                  <c:v>0.55700000000000005</c:v>
                </c:pt>
                <c:pt idx="68">
                  <c:v>0.55700000000000005</c:v>
                </c:pt>
                <c:pt idx="69">
                  <c:v>0.54200000000000004</c:v>
                </c:pt>
                <c:pt idx="70">
                  <c:v>0.54200000000000004</c:v>
                </c:pt>
                <c:pt idx="71">
                  <c:v>0.54200000000000004</c:v>
                </c:pt>
                <c:pt idx="72">
                  <c:v>0.54200000000000004</c:v>
                </c:pt>
                <c:pt idx="73">
                  <c:v>0.51600000000000001</c:v>
                </c:pt>
                <c:pt idx="74">
                  <c:v>0.51600000000000001</c:v>
                </c:pt>
                <c:pt idx="75">
                  <c:v>0.51600000000000001</c:v>
                </c:pt>
                <c:pt idx="76">
                  <c:v>0.5</c:v>
                </c:pt>
                <c:pt idx="77">
                  <c:v>0.49199999999999999</c:v>
                </c:pt>
                <c:pt idx="78">
                  <c:v>0.49199999999999999</c:v>
                </c:pt>
                <c:pt idx="79">
                  <c:v>0.48499999999999999</c:v>
                </c:pt>
                <c:pt idx="80">
                  <c:v>0.48499999999999999</c:v>
                </c:pt>
                <c:pt idx="81">
                  <c:v>0.48499999999999999</c:v>
                </c:pt>
                <c:pt idx="82">
                  <c:v>0.48499999999999999</c:v>
                </c:pt>
                <c:pt idx="83">
                  <c:v>0.47099999999999997</c:v>
                </c:pt>
                <c:pt idx="84">
                  <c:v>0.47099999999999997</c:v>
                </c:pt>
                <c:pt idx="85">
                  <c:v>0.47099999999999997</c:v>
                </c:pt>
                <c:pt idx="86">
                  <c:v>0.47099999999999997</c:v>
                </c:pt>
                <c:pt idx="87">
                  <c:v>0.47099999999999997</c:v>
                </c:pt>
                <c:pt idx="88">
                  <c:v>0.47099999999999997</c:v>
                </c:pt>
                <c:pt idx="89">
                  <c:v>0.47099999999999997</c:v>
                </c:pt>
                <c:pt idx="90">
                  <c:v>0.47099999999999997</c:v>
                </c:pt>
                <c:pt idx="91">
                  <c:v>0.44400000000000001</c:v>
                </c:pt>
                <c:pt idx="92">
                  <c:v>0.44400000000000001</c:v>
                </c:pt>
                <c:pt idx="93">
                  <c:v>0.44400000000000001</c:v>
                </c:pt>
                <c:pt idx="94">
                  <c:v>0.44400000000000001</c:v>
                </c:pt>
                <c:pt idx="95">
                  <c:v>0.44400000000000001</c:v>
                </c:pt>
                <c:pt idx="96">
                  <c:v>0.44400000000000001</c:v>
                </c:pt>
                <c:pt idx="97">
                  <c:v>0.44400000000000001</c:v>
                </c:pt>
                <c:pt idx="98">
                  <c:v>0.44400000000000001</c:v>
                </c:pt>
                <c:pt idx="99">
                  <c:v>0.4</c:v>
                </c:pt>
                <c:pt idx="100">
                  <c:v>0.4</c:v>
                </c:pt>
                <c:pt idx="101">
                  <c:v>0.4</c:v>
                </c:pt>
                <c:pt idx="102">
                  <c:v>0.4</c:v>
                </c:pt>
                <c:pt idx="103">
                  <c:v>0.4</c:v>
                </c:pt>
                <c:pt idx="104">
                  <c:v>0.4</c:v>
                </c:pt>
                <c:pt idx="105">
                  <c:v>0.33300000000000002</c:v>
                </c:pt>
                <c:pt idx="106">
                  <c:v>0.33300000000000002</c:v>
                </c:pt>
                <c:pt idx="107">
                  <c:v>0.33300000000000002</c:v>
                </c:pt>
                <c:pt idx="108">
                  <c:v>0.33300000000000002</c:v>
                </c:pt>
                <c:pt idx="109">
                  <c:v>0.33300000000000002</c:v>
                </c:pt>
                <c:pt idx="110">
                  <c:v>0.30599999999999999</c:v>
                </c:pt>
                <c:pt idx="111">
                  <c:v>0.30499999999999999</c:v>
                </c:pt>
                <c:pt idx="112">
                  <c:v>0.30499999999999999</c:v>
                </c:pt>
                <c:pt idx="113">
                  <c:v>0.30199999999999999</c:v>
                </c:pt>
                <c:pt idx="114">
                  <c:v>0.30199999999999999</c:v>
                </c:pt>
                <c:pt idx="115">
                  <c:v>0.30199999999999999</c:v>
                </c:pt>
                <c:pt idx="116">
                  <c:v>0.29599999999999999</c:v>
                </c:pt>
                <c:pt idx="117">
                  <c:v>0.29599999999999999</c:v>
                </c:pt>
                <c:pt idx="118">
                  <c:v>0.29599999999999999</c:v>
                </c:pt>
                <c:pt idx="119">
                  <c:v>0.29599999999999999</c:v>
                </c:pt>
                <c:pt idx="120">
                  <c:v>0.28599999999999998</c:v>
                </c:pt>
                <c:pt idx="121">
                  <c:v>0.28599999999999998</c:v>
                </c:pt>
                <c:pt idx="122">
                  <c:v>0.28599999999999998</c:v>
                </c:pt>
                <c:pt idx="123">
                  <c:v>0.27100000000000002</c:v>
                </c:pt>
                <c:pt idx="124">
                  <c:v>0.27100000000000002</c:v>
                </c:pt>
                <c:pt idx="125">
                  <c:v>0.26700000000000002</c:v>
                </c:pt>
                <c:pt idx="126">
                  <c:v>0.26700000000000002</c:v>
                </c:pt>
                <c:pt idx="127">
                  <c:v>0.25800000000000001</c:v>
                </c:pt>
                <c:pt idx="128">
                  <c:v>0.25800000000000001</c:v>
                </c:pt>
                <c:pt idx="129">
                  <c:v>0.25</c:v>
                </c:pt>
                <c:pt idx="130">
                  <c:v>0.25</c:v>
                </c:pt>
                <c:pt idx="131">
                  <c:v>0.246</c:v>
                </c:pt>
                <c:pt idx="132">
                  <c:v>0.246</c:v>
                </c:pt>
                <c:pt idx="133">
                  <c:v>0.24199999999999999</c:v>
                </c:pt>
                <c:pt idx="134">
                  <c:v>0.24199999999999999</c:v>
                </c:pt>
                <c:pt idx="135">
                  <c:v>0.24199999999999999</c:v>
                </c:pt>
                <c:pt idx="136">
                  <c:v>0.24199999999999999</c:v>
                </c:pt>
                <c:pt idx="137">
                  <c:v>0.23499999999999999</c:v>
                </c:pt>
                <c:pt idx="138">
                  <c:v>0.23499999999999999</c:v>
                </c:pt>
                <c:pt idx="139">
                  <c:v>0.23499999999999999</c:v>
                </c:pt>
                <c:pt idx="140">
                  <c:v>0.23499999999999999</c:v>
                </c:pt>
                <c:pt idx="141">
                  <c:v>0.23499999999999999</c:v>
                </c:pt>
                <c:pt idx="142">
                  <c:v>0.23499999999999999</c:v>
                </c:pt>
                <c:pt idx="143">
                  <c:v>0.23499999999999999</c:v>
                </c:pt>
                <c:pt idx="144">
                  <c:v>0.23499999999999999</c:v>
                </c:pt>
                <c:pt idx="145">
                  <c:v>0.222</c:v>
                </c:pt>
                <c:pt idx="146">
                  <c:v>0.222</c:v>
                </c:pt>
                <c:pt idx="147">
                  <c:v>0.222</c:v>
                </c:pt>
                <c:pt idx="148">
                  <c:v>0.222</c:v>
                </c:pt>
                <c:pt idx="149">
                  <c:v>0.222</c:v>
                </c:pt>
                <c:pt idx="150">
                  <c:v>0.222</c:v>
                </c:pt>
                <c:pt idx="151">
                  <c:v>0.222</c:v>
                </c:pt>
                <c:pt idx="152">
                  <c:v>0.222</c:v>
                </c:pt>
                <c:pt idx="153">
                  <c:v>0.222</c:v>
                </c:pt>
                <c:pt idx="154">
                  <c:v>0.2</c:v>
                </c:pt>
                <c:pt idx="155">
                  <c:v>0.2</c:v>
                </c:pt>
                <c:pt idx="156">
                  <c:v>0.2</c:v>
                </c:pt>
                <c:pt idx="157">
                  <c:v>0.2</c:v>
                </c:pt>
                <c:pt idx="158">
                  <c:v>0.2</c:v>
                </c:pt>
                <c:pt idx="159">
                  <c:v>0.2</c:v>
                </c:pt>
                <c:pt idx="160">
                  <c:v>0.2</c:v>
                </c:pt>
                <c:pt idx="161">
                  <c:v>0.2</c:v>
                </c:pt>
                <c:pt idx="162">
                  <c:v>0.16700000000000001</c:v>
                </c:pt>
                <c:pt idx="163">
                  <c:v>0.16700000000000001</c:v>
                </c:pt>
                <c:pt idx="164">
                  <c:v>0.16700000000000001</c:v>
                </c:pt>
                <c:pt idx="165">
                  <c:v>0.16700000000000001</c:v>
                </c:pt>
                <c:pt idx="166">
                  <c:v>0.16700000000000001</c:v>
                </c:pt>
                <c:pt idx="167">
                  <c:v>0.16700000000000001</c:v>
                </c:pt>
                <c:pt idx="168">
                  <c:v>0.16700000000000001</c:v>
                </c:pt>
                <c:pt idx="169">
                  <c:v>0.159</c:v>
                </c:pt>
                <c:pt idx="170">
                  <c:v>0.158</c:v>
                </c:pt>
                <c:pt idx="171">
                  <c:v>0.158</c:v>
                </c:pt>
                <c:pt idx="172">
                  <c:v>0.157</c:v>
                </c:pt>
                <c:pt idx="173">
                  <c:v>0.157</c:v>
                </c:pt>
                <c:pt idx="174">
                  <c:v>0.157</c:v>
                </c:pt>
                <c:pt idx="175">
                  <c:v>0.154</c:v>
                </c:pt>
                <c:pt idx="176">
                  <c:v>0.154</c:v>
                </c:pt>
                <c:pt idx="177">
                  <c:v>0.154</c:v>
                </c:pt>
                <c:pt idx="178">
                  <c:v>0.154</c:v>
                </c:pt>
                <c:pt idx="179">
                  <c:v>0.14799999999999999</c:v>
                </c:pt>
                <c:pt idx="180">
                  <c:v>0.14799999999999999</c:v>
                </c:pt>
                <c:pt idx="181">
                  <c:v>0.14799999999999999</c:v>
                </c:pt>
                <c:pt idx="182">
                  <c:v>0.14799999999999999</c:v>
                </c:pt>
                <c:pt idx="183">
                  <c:v>0.14799999999999999</c:v>
                </c:pt>
                <c:pt idx="184">
                  <c:v>0.14299999999999999</c:v>
                </c:pt>
                <c:pt idx="185">
                  <c:v>0.14299999999999999</c:v>
                </c:pt>
                <c:pt idx="186">
                  <c:v>0.13800000000000001</c:v>
                </c:pt>
                <c:pt idx="187">
                  <c:v>0.13800000000000001</c:v>
                </c:pt>
                <c:pt idx="188">
                  <c:v>0.13600000000000001</c:v>
                </c:pt>
                <c:pt idx="189">
                  <c:v>0.13600000000000001</c:v>
                </c:pt>
                <c:pt idx="190">
                  <c:v>0.13300000000000001</c:v>
                </c:pt>
                <c:pt idx="191">
                  <c:v>0.13300000000000001</c:v>
                </c:pt>
                <c:pt idx="192">
                  <c:v>0.129</c:v>
                </c:pt>
                <c:pt idx="193">
                  <c:v>0.129</c:v>
                </c:pt>
                <c:pt idx="194">
                  <c:v>0.125</c:v>
                </c:pt>
                <c:pt idx="195">
                  <c:v>0.125</c:v>
                </c:pt>
                <c:pt idx="196">
                  <c:v>0.125</c:v>
                </c:pt>
                <c:pt idx="197">
                  <c:v>0.123</c:v>
                </c:pt>
                <c:pt idx="198">
                  <c:v>0.123</c:v>
                </c:pt>
                <c:pt idx="199">
                  <c:v>0.121</c:v>
                </c:pt>
                <c:pt idx="200">
                  <c:v>0.121</c:v>
                </c:pt>
                <c:pt idx="201">
                  <c:v>0.121</c:v>
                </c:pt>
                <c:pt idx="202">
                  <c:v>0.121</c:v>
                </c:pt>
                <c:pt idx="203">
                  <c:v>0.11799999999999999</c:v>
                </c:pt>
                <c:pt idx="204">
                  <c:v>0.11799999999999999</c:v>
                </c:pt>
                <c:pt idx="205">
                  <c:v>0.11799999999999999</c:v>
                </c:pt>
                <c:pt idx="206">
                  <c:v>0.11799999999999999</c:v>
                </c:pt>
                <c:pt idx="207">
                  <c:v>0.11799999999999999</c:v>
                </c:pt>
                <c:pt idx="208">
                  <c:v>0.11799999999999999</c:v>
                </c:pt>
                <c:pt idx="209">
                  <c:v>0.11799999999999999</c:v>
                </c:pt>
                <c:pt idx="210">
                  <c:v>0.11799999999999999</c:v>
                </c:pt>
                <c:pt idx="211">
                  <c:v>0.111</c:v>
                </c:pt>
                <c:pt idx="212">
                  <c:v>0.111</c:v>
                </c:pt>
                <c:pt idx="213">
                  <c:v>0.111</c:v>
                </c:pt>
                <c:pt idx="214">
                  <c:v>0.111</c:v>
                </c:pt>
                <c:pt idx="215">
                  <c:v>0.111</c:v>
                </c:pt>
                <c:pt idx="216">
                  <c:v>0.111</c:v>
                </c:pt>
                <c:pt idx="217">
                  <c:v>0.111</c:v>
                </c:pt>
                <c:pt idx="218">
                  <c:v>0.111</c:v>
                </c:pt>
                <c:pt idx="219">
                  <c:v>0.111</c:v>
                </c:pt>
                <c:pt idx="220">
                  <c:v>0.111</c:v>
                </c:pt>
                <c:pt idx="221">
                  <c:v>0.1</c:v>
                </c:pt>
                <c:pt idx="222">
                  <c:v>0.1</c:v>
                </c:pt>
                <c:pt idx="223">
                  <c:v>0.1</c:v>
                </c:pt>
                <c:pt idx="224">
                  <c:v>0.1</c:v>
                </c:pt>
                <c:pt idx="225">
                  <c:v>0.1</c:v>
                </c:pt>
                <c:pt idx="226">
                  <c:v>0.1</c:v>
                </c:pt>
                <c:pt idx="227">
                  <c:v>0.1</c:v>
                </c:pt>
                <c:pt idx="228">
                  <c:v>0.1</c:v>
                </c:pt>
                <c:pt idx="229">
                  <c:v>0.1</c:v>
                </c:pt>
                <c:pt idx="230">
                  <c:v>0.1</c:v>
                </c:pt>
                <c:pt idx="231">
                  <c:v>0.1</c:v>
                </c:pt>
                <c:pt idx="232">
                  <c:v>8.3000000000000004E-2</c:v>
                </c:pt>
                <c:pt idx="233">
                  <c:v>8.3000000000000004E-2</c:v>
                </c:pt>
                <c:pt idx="234">
                  <c:v>8.3000000000000004E-2</c:v>
                </c:pt>
                <c:pt idx="235">
                  <c:v>8.3000000000000004E-2</c:v>
                </c:pt>
                <c:pt idx="236">
                  <c:v>8.3000000000000004E-2</c:v>
                </c:pt>
                <c:pt idx="237">
                  <c:v>8.3000000000000004E-2</c:v>
                </c:pt>
                <c:pt idx="238">
                  <c:v>8.3000000000000004E-2</c:v>
                </c:pt>
                <c:pt idx="239">
                  <c:v>8.3000000000000004E-2</c:v>
                </c:pt>
                <c:pt idx="240">
                  <c:v>8.3000000000000004E-2</c:v>
                </c:pt>
                <c:pt idx="241">
                  <c:v>8.1000000000000003E-2</c:v>
                </c:pt>
                <c:pt idx="242">
                  <c:v>8.1000000000000003E-2</c:v>
                </c:pt>
                <c:pt idx="243">
                  <c:v>8.1000000000000003E-2</c:v>
                </c:pt>
                <c:pt idx="244">
                  <c:v>0.08</c:v>
                </c:pt>
                <c:pt idx="245">
                  <c:v>0.08</c:v>
                </c:pt>
                <c:pt idx="246">
                  <c:v>0.08</c:v>
                </c:pt>
                <c:pt idx="247">
                  <c:v>7.8E-2</c:v>
                </c:pt>
                <c:pt idx="248">
                  <c:v>7.8E-2</c:v>
                </c:pt>
                <c:pt idx="249">
                  <c:v>7.8E-2</c:v>
                </c:pt>
                <c:pt idx="250">
                  <c:v>7.8E-2</c:v>
                </c:pt>
                <c:pt idx="251">
                  <c:v>7.6999999999999999E-2</c:v>
                </c:pt>
                <c:pt idx="252">
                  <c:v>7.6999999999999999E-2</c:v>
                </c:pt>
                <c:pt idx="253">
                  <c:v>7.4999999999999997E-2</c:v>
                </c:pt>
                <c:pt idx="254">
                  <c:v>7.4999999999999997E-2</c:v>
                </c:pt>
                <c:pt idx="255">
                  <c:v>7.4999999999999997E-2</c:v>
                </c:pt>
                <c:pt idx="256">
                  <c:v>7.3999999999999996E-2</c:v>
                </c:pt>
                <c:pt idx="257">
                  <c:v>7.3999999999999996E-2</c:v>
                </c:pt>
                <c:pt idx="258">
                  <c:v>7.3999999999999996E-2</c:v>
                </c:pt>
                <c:pt idx="259">
                  <c:v>7.3999999999999996E-2</c:v>
                </c:pt>
                <c:pt idx="260">
                  <c:v>7.0999999999999994E-2</c:v>
                </c:pt>
                <c:pt idx="261">
                  <c:v>7.0999999999999994E-2</c:v>
                </c:pt>
                <c:pt idx="262">
                  <c:v>7.0000000000000007E-2</c:v>
                </c:pt>
                <c:pt idx="263">
                  <c:v>7.0000000000000007E-2</c:v>
                </c:pt>
                <c:pt idx="264">
                  <c:v>6.9000000000000006E-2</c:v>
                </c:pt>
                <c:pt idx="265">
                  <c:v>6.9000000000000006E-2</c:v>
                </c:pt>
                <c:pt idx="266">
                  <c:v>6.8000000000000005E-2</c:v>
                </c:pt>
                <c:pt idx="267">
                  <c:v>6.8000000000000005E-2</c:v>
                </c:pt>
                <c:pt idx="268">
                  <c:v>6.7000000000000004E-2</c:v>
                </c:pt>
                <c:pt idx="269">
                  <c:v>6.7000000000000004E-2</c:v>
                </c:pt>
                <c:pt idx="270">
                  <c:v>6.5000000000000002E-2</c:v>
                </c:pt>
                <c:pt idx="271">
                  <c:v>6.5000000000000002E-2</c:v>
                </c:pt>
                <c:pt idx="272">
                  <c:v>6.2E-2</c:v>
                </c:pt>
                <c:pt idx="273">
                  <c:v>6.2E-2</c:v>
                </c:pt>
                <c:pt idx="274">
                  <c:v>6.2E-2</c:v>
                </c:pt>
                <c:pt idx="275">
                  <c:v>6.2E-2</c:v>
                </c:pt>
                <c:pt idx="276">
                  <c:v>6.2E-2</c:v>
                </c:pt>
                <c:pt idx="277">
                  <c:v>6.2E-2</c:v>
                </c:pt>
                <c:pt idx="278">
                  <c:v>6.0999999999999999E-2</c:v>
                </c:pt>
                <c:pt idx="279">
                  <c:v>6.0999999999999999E-2</c:v>
                </c:pt>
                <c:pt idx="280">
                  <c:v>6.0999999999999999E-2</c:v>
                </c:pt>
                <c:pt idx="281">
                  <c:v>6.0999999999999999E-2</c:v>
                </c:pt>
                <c:pt idx="282">
                  <c:v>5.8999999999999997E-2</c:v>
                </c:pt>
                <c:pt idx="283">
                  <c:v>5.8999999999999997E-2</c:v>
                </c:pt>
                <c:pt idx="284">
                  <c:v>5.8999999999999997E-2</c:v>
                </c:pt>
                <c:pt idx="285">
                  <c:v>5.8999999999999997E-2</c:v>
                </c:pt>
                <c:pt idx="286">
                  <c:v>5.8999999999999997E-2</c:v>
                </c:pt>
                <c:pt idx="287">
                  <c:v>5.8999999999999997E-2</c:v>
                </c:pt>
                <c:pt idx="288">
                  <c:v>5.8999999999999997E-2</c:v>
                </c:pt>
                <c:pt idx="289">
                  <c:v>5.8999999999999997E-2</c:v>
                </c:pt>
                <c:pt idx="290">
                  <c:v>5.6000000000000001E-2</c:v>
                </c:pt>
                <c:pt idx="291">
                  <c:v>5.6000000000000001E-2</c:v>
                </c:pt>
                <c:pt idx="292">
                  <c:v>5.6000000000000001E-2</c:v>
                </c:pt>
                <c:pt idx="293">
                  <c:v>5.6000000000000001E-2</c:v>
                </c:pt>
                <c:pt idx="294">
                  <c:v>5.6000000000000001E-2</c:v>
                </c:pt>
                <c:pt idx="295">
                  <c:v>5.6000000000000001E-2</c:v>
                </c:pt>
                <c:pt idx="296">
                  <c:v>5.6000000000000001E-2</c:v>
                </c:pt>
                <c:pt idx="297">
                  <c:v>5.6000000000000001E-2</c:v>
                </c:pt>
                <c:pt idx="298">
                  <c:v>5.6000000000000001E-2</c:v>
                </c:pt>
                <c:pt idx="299">
                  <c:v>5.6000000000000001E-2</c:v>
                </c:pt>
                <c:pt idx="300">
                  <c:v>5.6000000000000001E-2</c:v>
                </c:pt>
                <c:pt idx="301">
                  <c:v>0.05</c:v>
                </c:pt>
                <c:pt idx="302">
                  <c:v>0.05</c:v>
                </c:pt>
                <c:pt idx="303">
                  <c:v>0.05</c:v>
                </c:pt>
                <c:pt idx="304">
                  <c:v>0.05</c:v>
                </c:pt>
                <c:pt idx="305">
                  <c:v>0.05</c:v>
                </c:pt>
                <c:pt idx="306">
                  <c:v>0.05</c:v>
                </c:pt>
                <c:pt idx="307">
                  <c:v>0.05</c:v>
                </c:pt>
                <c:pt idx="308">
                  <c:v>0.05</c:v>
                </c:pt>
                <c:pt idx="309">
                  <c:v>0.05</c:v>
                </c:pt>
                <c:pt idx="310">
                  <c:v>0.05</c:v>
                </c:pt>
                <c:pt idx="311">
                  <c:v>0.05</c:v>
                </c:pt>
                <c:pt idx="312">
                  <c:v>0.05</c:v>
                </c:pt>
                <c:pt idx="313">
                  <c:v>0.05</c:v>
                </c:pt>
                <c:pt idx="314">
                  <c:v>0.05</c:v>
                </c:pt>
                <c:pt idx="315">
                  <c:v>0.05</c:v>
                </c:pt>
                <c:pt idx="316">
                  <c:v>4.2000000000000003E-2</c:v>
                </c:pt>
                <c:pt idx="317">
                  <c:v>4.2000000000000003E-2</c:v>
                </c:pt>
                <c:pt idx="318">
                  <c:v>4.2000000000000003E-2</c:v>
                </c:pt>
                <c:pt idx="319">
                  <c:v>4.2000000000000003E-2</c:v>
                </c:pt>
                <c:pt idx="320">
                  <c:v>4.2000000000000003E-2</c:v>
                </c:pt>
                <c:pt idx="321">
                  <c:v>4.2000000000000003E-2</c:v>
                </c:pt>
                <c:pt idx="322">
                  <c:v>4.2000000000000003E-2</c:v>
                </c:pt>
                <c:pt idx="323">
                  <c:v>4.2000000000000003E-2</c:v>
                </c:pt>
                <c:pt idx="324">
                  <c:v>4.2000000000000003E-2</c:v>
                </c:pt>
                <c:pt idx="325">
                  <c:v>4.2000000000000003E-2</c:v>
                </c:pt>
                <c:pt idx="326">
                  <c:v>4.2000000000000003E-2</c:v>
                </c:pt>
                <c:pt idx="327">
                  <c:v>3.9E-2</c:v>
                </c:pt>
                <c:pt idx="328">
                  <c:v>3.9E-2</c:v>
                </c:pt>
                <c:pt idx="329">
                  <c:v>3.7999999999999999E-2</c:v>
                </c:pt>
                <c:pt idx="330">
                  <c:v>3.7999999999999999E-2</c:v>
                </c:pt>
                <c:pt idx="331">
                  <c:v>3.7999999999999999E-2</c:v>
                </c:pt>
                <c:pt idx="332">
                  <c:v>3.7999999999999999E-2</c:v>
                </c:pt>
                <c:pt idx="333">
                  <c:v>3.6999999999999998E-2</c:v>
                </c:pt>
                <c:pt idx="334">
                  <c:v>3.6999999999999998E-2</c:v>
                </c:pt>
                <c:pt idx="335">
                  <c:v>3.6999999999999998E-2</c:v>
                </c:pt>
                <c:pt idx="336">
                  <c:v>3.6999999999999998E-2</c:v>
                </c:pt>
                <c:pt idx="337">
                  <c:v>3.5999999999999997E-2</c:v>
                </c:pt>
                <c:pt idx="338">
                  <c:v>3.5999999999999997E-2</c:v>
                </c:pt>
                <c:pt idx="339">
                  <c:v>3.5000000000000003E-2</c:v>
                </c:pt>
                <c:pt idx="340">
                  <c:v>3.5000000000000003E-2</c:v>
                </c:pt>
                <c:pt idx="341">
                  <c:v>3.4000000000000002E-2</c:v>
                </c:pt>
                <c:pt idx="342">
                  <c:v>3.4000000000000002E-2</c:v>
                </c:pt>
                <c:pt idx="343">
                  <c:v>3.4000000000000002E-2</c:v>
                </c:pt>
                <c:pt idx="344">
                  <c:v>3.4000000000000002E-2</c:v>
                </c:pt>
                <c:pt idx="345">
                  <c:v>3.3000000000000002E-2</c:v>
                </c:pt>
                <c:pt idx="346">
                  <c:v>3.3000000000000002E-2</c:v>
                </c:pt>
                <c:pt idx="347">
                  <c:v>3.2000000000000001E-2</c:v>
                </c:pt>
                <c:pt idx="348">
                  <c:v>3.2000000000000001E-2</c:v>
                </c:pt>
                <c:pt idx="349">
                  <c:v>3.1E-2</c:v>
                </c:pt>
                <c:pt idx="350">
                  <c:v>3.1E-2</c:v>
                </c:pt>
                <c:pt idx="351">
                  <c:v>3.1E-2</c:v>
                </c:pt>
                <c:pt idx="352">
                  <c:v>3.1E-2</c:v>
                </c:pt>
                <c:pt idx="353">
                  <c:v>3.1E-2</c:v>
                </c:pt>
                <c:pt idx="354">
                  <c:v>2.9000000000000001E-2</c:v>
                </c:pt>
                <c:pt idx="355">
                  <c:v>2.9000000000000001E-2</c:v>
                </c:pt>
                <c:pt idx="356">
                  <c:v>2.8000000000000001E-2</c:v>
                </c:pt>
                <c:pt idx="357">
                  <c:v>2.8000000000000001E-2</c:v>
                </c:pt>
                <c:pt idx="358">
                  <c:v>2.8000000000000001E-2</c:v>
                </c:pt>
                <c:pt idx="359">
                  <c:v>2.8000000000000001E-2</c:v>
                </c:pt>
                <c:pt idx="360">
                  <c:v>2.5000000000000001E-2</c:v>
                </c:pt>
                <c:pt idx="361">
                  <c:v>2.5000000000000001E-2</c:v>
                </c:pt>
                <c:pt idx="362">
                  <c:v>2.5000000000000001E-2</c:v>
                </c:pt>
                <c:pt idx="363">
                  <c:v>2.5000000000000001E-2</c:v>
                </c:pt>
                <c:pt idx="364">
                  <c:v>2.5000000000000001E-2</c:v>
                </c:pt>
                <c:pt idx="365">
                  <c:v>2.5000000000000001E-2</c:v>
                </c:pt>
                <c:pt idx="366">
                  <c:v>2.5000000000000001E-2</c:v>
                </c:pt>
                <c:pt idx="367">
                  <c:v>2.5000000000000001E-2</c:v>
                </c:pt>
                <c:pt idx="368">
                  <c:v>2.5000000000000001E-2</c:v>
                </c:pt>
                <c:pt idx="369">
                  <c:v>2.5000000000000001E-2</c:v>
                </c:pt>
                <c:pt idx="370">
                  <c:v>2.5000000000000001E-2</c:v>
                </c:pt>
                <c:pt idx="371">
                  <c:v>2.5000000000000001E-2</c:v>
                </c:pt>
                <c:pt idx="372">
                  <c:v>2.5000000000000001E-2</c:v>
                </c:pt>
                <c:pt idx="373">
                  <c:v>2.1000000000000001E-2</c:v>
                </c:pt>
                <c:pt idx="374">
                  <c:v>2.1000000000000001E-2</c:v>
                </c:pt>
                <c:pt idx="375">
                  <c:v>2.1000000000000001E-2</c:v>
                </c:pt>
                <c:pt idx="376">
                  <c:v>2.1000000000000001E-2</c:v>
                </c:pt>
                <c:pt idx="377">
                  <c:v>2.1000000000000001E-2</c:v>
                </c:pt>
                <c:pt idx="378">
                  <c:v>2.1000000000000001E-2</c:v>
                </c:pt>
                <c:pt idx="379">
                  <c:v>2.1000000000000001E-2</c:v>
                </c:pt>
                <c:pt idx="380">
                  <c:v>2.1000000000000001E-2</c:v>
                </c:pt>
                <c:pt idx="381">
                  <c:v>2.1000000000000001E-2</c:v>
                </c:pt>
                <c:pt idx="382">
                  <c:v>0.02</c:v>
                </c:pt>
                <c:pt idx="383">
                  <c:v>0.02</c:v>
                </c:pt>
                <c:pt idx="384">
                  <c:v>1.9E-2</c:v>
                </c:pt>
                <c:pt idx="385">
                  <c:v>1.9E-2</c:v>
                </c:pt>
                <c:pt idx="386">
                  <c:v>1.9E-2</c:v>
                </c:pt>
                <c:pt idx="387">
                  <c:v>1.9E-2</c:v>
                </c:pt>
                <c:pt idx="388">
                  <c:v>1.9E-2</c:v>
                </c:pt>
                <c:pt idx="389">
                  <c:v>1.9E-2</c:v>
                </c:pt>
                <c:pt idx="390">
                  <c:v>1.9E-2</c:v>
                </c:pt>
                <c:pt idx="391">
                  <c:v>1.9E-2</c:v>
                </c:pt>
                <c:pt idx="392">
                  <c:v>1.7999999999999999E-2</c:v>
                </c:pt>
                <c:pt idx="393">
                  <c:v>1.7999999999999999E-2</c:v>
                </c:pt>
                <c:pt idx="394">
                  <c:v>1.7999999999999999E-2</c:v>
                </c:pt>
                <c:pt idx="395">
                  <c:v>1.7999999999999999E-2</c:v>
                </c:pt>
                <c:pt idx="396">
                  <c:v>1.7000000000000001E-2</c:v>
                </c:pt>
                <c:pt idx="397">
                  <c:v>1.7000000000000001E-2</c:v>
                </c:pt>
                <c:pt idx="398">
                  <c:v>1.7000000000000001E-2</c:v>
                </c:pt>
                <c:pt idx="399">
                  <c:v>1.7000000000000001E-2</c:v>
                </c:pt>
                <c:pt idx="400">
                  <c:v>1.6E-2</c:v>
                </c:pt>
                <c:pt idx="401">
                  <c:v>1.6E-2</c:v>
                </c:pt>
                <c:pt idx="402">
                  <c:v>1.6E-2</c:v>
                </c:pt>
                <c:pt idx="403">
                  <c:v>1.6E-2</c:v>
                </c:pt>
                <c:pt idx="404">
                  <c:v>1.4E-2</c:v>
                </c:pt>
                <c:pt idx="405">
                  <c:v>1.4E-2</c:v>
                </c:pt>
                <c:pt idx="406">
                  <c:v>1.4E-2</c:v>
                </c:pt>
                <c:pt idx="407">
                  <c:v>1.2999999999999999E-2</c:v>
                </c:pt>
                <c:pt idx="408">
                  <c:v>1.2999999999999999E-2</c:v>
                </c:pt>
                <c:pt idx="409">
                  <c:v>1.2999999999999999E-2</c:v>
                </c:pt>
                <c:pt idx="410">
                  <c:v>1.2999999999999999E-2</c:v>
                </c:pt>
                <c:pt idx="411">
                  <c:v>1.2999999999999999E-2</c:v>
                </c:pt>
                <c:pt idx="412">
                  <c:v>1.2999999999999999E-2</c:v>
                </c:pt>
                <c:pt idx="413">
                  <c:v>1.2999999999999999E-2</c:v>
                </c:pt>
                <c:pt idx="414">
                  <c:v>1.2999999999999999E-2</c:v>
                </c:pt>
                <c:pt idx="415">
                  <c:v>1.2999999999999999E-2</c:v>
                </c:pt>
                <c:pt idx="416">
                  <c:v>1.2999999999999999E-2</c:v>
                </c:pt>
                <c:pt idx="417">
                  <c:v>1.2999999999999999E-2</c:v>
                </c:pt>
                <c:pt idx="418">
                  <c:v>1.2999999999999999E-2</c:v>
                </c:pt>
                <c:pt idx="419">
                  <c:v>1.2999999999999999E-2</c:v>
                </c:pt>
                <c:pt idx="420">
                  <c:v>1.2999999999999999E-2</c:v>
                </c:pt>
                <c:pt idx="421">
                  <c:v>1.2999999999999999E-2</c:v>
                </c:pt>
                <c:pt idx="422">
                  <c:v>0.01</c:v>
                </c:pt>
                <c:pt idx="423">
                  <c:v>0.01</c:v>
                </c:pt>
                <c:pt idx="424">
                  <c:v>0.01</c:v>
                </c:pt>
                <c:pt idx="425">
                  <c:v>0.01</c:v>
                </c:pt>
                <c:pt idx="426">
                  <c:v>0.01</c:v>
                </c:pt>
                <c:pt idx="427">
                  <c:v>0.01</c:v>
                </c:pt>
                <c:pt idx="428">
                  <c:v>0.01</c:v>
                </c:pt>
                <c:pt idx="429">
                  <c:v>0.01</c:v>
                </c:pt>
                <c:pt idx="430">
                  <c:v>0.01</c:v>
                </c:pt>
                <c:pt idx="431">
                  <c:v>0.01</c:v>
                </c:pt>
                <c:pt idx="432">
                  <c:v>0.01</c:v>
                </c:pt>
                <c:pt idx="433">
                  <c:v>8.9999999999999993E-3</c:v>
                </c:pt>
                <c:pt idx="434">
                  <c:v>8.9999999999999993E-3</c:v>
                </c:pt>
                <c:pt idx="435">
                  <c:v>8.9999999999999993E-3</c:v>
                </c:pt>
                <c:pt idx="436">
                  <c:v>8.9999999999999993E-3</c:v>
                </c:pt>
                <c:pt idx="437">
                  <c:v>8.9999999999999993E-3</c:v>
                </c:pt>
                <c:pt idx="438">
                  <c:v>8.9999999999999993E-3</c:v>
                </c:pt>
                <c:pt idx="439">
                  <c:v>8.9999999999999993E-3</c:v>
                </c:pt>
                <c:pt idx="440">
                  <c:v>8.9999999999999993E-3</c:v>
                </c:pt>
                <c:pt idx="441">
                  <c:v>8.0000000000000002E-3</c:v>
                </c:pt>
                <c:pt idx="442">
                  <c:v>8.0000000000000002E-3</c:v>
                </c:pt>
                <c:pt idx="443">
                  <c:v>8.0000000000000002E-3</c:v>
                </c:pt>
                <c:pt idx="444">
                  <c:v>7.0000000000000001E-3</c:v>
                </c:pt>
                <c:pt idx="445">
                  <c:v>7.0000000000000001E-3</c:v>
                </c:pt>
                <c:pt idx="446">
                  <c:v>6.0000000000000001E-3</c:v>
                </c:pt>
                <c:pt idx="447">
                  <c:v>6.0000000000000001E-3</c:v>
                </c:pt>
                <c:pt idx="448">
                  <c:v>6.0000000000000001E-3</c:v>
                </c:pt>
                <c:pt idx="449">
                  <c:v>6.0000000000000001E-3</c:v>
                </c:pt>
                <c:pt idx="450">
                  <c:v>6.0000000000000001E-3</c:v>
                </c:pt>
                <c:pt idx="451">
                  <c:v>6.0000000000000001E-3</c:v>
                </c:pt>
                <c:pt idx="452">
                  <c:v>6.0000000000000001E-3</c:v>
                </c:pt>
                <c:pt idx="453">
                  <c:v>6.0000000000000001E-3</c:v>
                </c:pt>
                <c:pt idx="454">
                  <c:v>6.0000000000000001E-3</c:v>
                </c:pt>
                <c:pt idx="455">
                  <c:v>6.0000000000000001E-3</c:v>
                </c:pt>
                <c:pt idx="456">
                  <c:v>6.0000000000000001E-3</c:v>
                </c:pt>
                <c:pt idx="457">
                  <c:v>6.0000000000000001E-3</c:v>
                </c:pt>
                <c:pt idx="458">
                  <c:v>6.0000000000000001E-3</c:v>
                </c:pt>
                <c:pt idx="459">
                  <c:v>6.0000000000000001E-3</c:v>
                </c:pt>
                <c:pt idx="460">
                  <c:v>6.0000000000000001E-3</c:v>
                </c:pt>
                <c:pt idx="461">
                  <c:v>5.0000000000000001E-3</c:v>
                </c:pt>
                <c:pt idx="462">
                  <c:v>5.0000000000000001E-3</c:v>
                </c:pt>
                <c:pt idx="463">
                  <c:v>5.0000000000000001E-3</c:v>
                </c:pt>
                <c:pt idx="464">
                  <c:v>5.0000000000000001E-3</c:v>
                </c:pt>
                <c:pt idx="465">
                  <c:v>5.0000000000000001E-3</c:v>
                </c:pt>
                <c:pt idx="466">
                  <c:v>5.0000000000000001E-3</c:v>
                </c:pt>
                <c:pt idx="467">
                  <c:v>5.0000000000000001E-3</c:v>
                </c:pt>
                <c:pt idx="468">
                  <c:v>5.0000000000000001E-3</c:v>
                </c:pt>
                <c:pt idx="469">
                  <c:v>5.0000000000000001E-3</c:v>
                </c:pt>
                <c:pt idx="470">
                  <c:v>4.0000000000000001E-3</c:v>
                </c:pt>
                <c:pt idx="471">
                  <c:v>4.0000000000000001E-3</c:v>
                </c:pt>
                <c:pt idx="472">
                  <c:v>4.0000000000000001E-3</c:v>
                </c:pt>
                <c:pt idx="473">
                  <c:v>4.0000000000000001E-3</c:v>
                </c:pt>
                <c:pt idx="474">
                  <c:v>3.0000000000000001E-3</c:v>
                </c:pt>
                <c:pt idx="475">
                  <c:v>3.0000000000000001E-3</c:v>
                </c:pt>
                <c:pt idx="476">
                  <c:v>3.0000000000000001E-3</c:v>
                </c:pt>
                <c:pt idx="477">
                  <c:v>3.0000000000000001E-3</c:v>
                </c:pt>
                <c:pt idx="478">
                  <c:v>3.0000000000000001E-3</c:v>
                </c:pt>
                <c:pt idx="479">
                  <c:v>3.0000000000000001E-3</c:v>
                </c:pt>
                <c:pt idx="480">
                  <c:v>3.0000000000000001E-3</c:v>
                </c:pt>
                <c:pt idx="481">
                  <c:v>3.0000000000000001E-3</c:v>
                </c:pt>
                <c:pt idx="482">
                  <c:v>3.0000000000000001E-3</c:v>
                </c:pt>
                <c:pt idx="483">
                  <c:v>3.0000000000000001E-3</c:v>
                </c:pt>
                <c:pt idx="484">
                  <c:v>3.0000000000000001E-3</c:v>
                </c:pt>
                <c:pt idx="485">
                  <c:v>3.0000000000000001E-3</c:v>
                </c:pt>
                <c:pt idx="486">
                  <c:v>3.0000000000000001E-3</c:v>
                </c:pt>
                <c:pt idx="487">
                  <c:v>3.0000000000000001E-3</c:v>
                </c:pt>
                <c:pt idx="488">
                  <c:v>3.0000000000000001E-3</c:v>
                </c:pt>
                <c:pt idx="489">
                  <c:v>3.0000000000000001E-3</c:v>
                </c:pt>
                <c:pt idx="490">
                  <c:v>3.0000000000000001E-3</c:v>
                </c:pt>
                <c:pt idx="491">
                  <c:v>2E-3</c:v>
                </c:pt>
                <c:pt idx="492">
                  <c:v>2E-3</c:v>
                </c:pt>
                <c:pt idx="493">
                  <c:v>2E-3</c:v>
                </c:pt>
                <c:pt idx="494">
                  <c:v>2E-3</c:v>
                </c:pt>
                <c:pt idx="495">
                  <c:v>2E-3</c:v>
                </c:pt>
                <c:pt idx="496">
                  <c:v>2E-3</c:v>
                </c:pt>
                <c:pt idx="497">
                  <c:v>2E-3</c:v>
                </c:pt>
                <c:pt idx="498">
                  <c:v>2E-3</c:v>
                </c:pt>
                <c:pt idx="499">
                  <c:v>2E-3</c:v>
                </c:pt>
                <c:pt idx="500">
                  <c:v>2E-3</c:v>
                </c:pt>
                <c:pt idx="501">
                  <c:v>1E-3</c:v>
                </c:pt>
                <c:pt idx="502">
                  <c:v>1E-3</c:v>
                </c:pt>
                <c:pt idx="503">
                  <c:v>1E-3</c:v>
                </c:pt>
                <c:pt idx="504">
                  <c:v>1E-3</c:v>
                </c:pt>
                <c:pt idx="505">
                  <c:v>1E-3</c:v>
                </c:pt>
                <c:pt idx="506">
                  <c:v>1E-3</c:v>
                </c:pt>
                <c:pt idx="507">
                  <c:v>1E-3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C7E-428B-B385-30E82AAC92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1226799"/>
        <c:axId val="1381228239"/>
      </c:scatterChart>
      <c:valAx>
        <c:axId val="1381226799"/>
        <c:scaling>
          <c:logBase val="2"/>
          <c:orientation val="minMax"/>
          <c:min val="51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L1</a:t>
                </a:r>
                <a:r>
                  <a:rPr lang="en-US" altLang="zh-CN" baseline="0"/>
                  <a:t> TCDM Occupied Area (Byte)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8239"/>
        <c:crosses val="autoZero"/>
        <c:crossBetween val="midCat"/>
      </c:valAx>
      <c:valAx>
        <c:axId val="13812282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Compute</a:t>
                </a:r>
                <a:r>
                  <a:rPr lang="en-US" altLang="zh-CN" baseline="0"/>
                  <a:t> Utilization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679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5806741602017194"/>
          <c:y val="5.0925925925925923E-2"/>
          <c:w val="0.80671554876279272"/>
          <c:h val="0.79942074948964714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工作表1!$M$3</c:f>
              <c:strCache>
                <c:ptCount val="1"/>
                <c:pt idx="0">
                  <c:v>L1 BW = RedMule Required BW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工作表1!$M$4:$M$7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  <c:extLst/>
            </c:strRef>
          </c:cat>
          <c:val>
            <c:numRef>
              <c:f>工作表1!$L$4:$L$7</c:f>
              <c:numCache>
                <c:formatCode>0%</c:formatCode>
                <c:ptCount val="4"/>
                <c:pt idx="0">
                  <c:v>0.20589042822847795</c:v>
                </c:pt>
                <c:pt idx="1">
                  <c:v>0.4080919760224358</c:v>
                </c:pt>
                <c:pt idx="2">
                  <c:v>0.6520891154295424</c:v>
                </c:pt>
                <c:pt idx="3">
                  <c:v>0.58330862321180921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0-6E06-4D6E-94C8-AD502EB28E5C}"/>
            </c:ext>
          </c:extLst>
        </c:ser>
        <c:ser>
          <c:idx val="1"/>
          <c:order val="1"/>
          <c:tx>
            <c:strRef>
              <c:f>工作表1!$M$9</c:f>
              <c:strCache>
                <c:ptCount val="1"/>
                <c:pt idx="0">
                  <c:v>L1 BW = 2x RedMule Required BW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工作表1!$M$4:$M$7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  <c:extLst/>
            </c:strRef>
          </c:cat>
          <c:val>
            <c:numRef>
              <c:f>工作表1!$L$10:$L$13</c:f>
              <c:numCache>
                <c:formatCode>0%</c:formatCode>
                <c:ptCount val="4"/>
                <c:pt idx="0">
                  <c:v>0.20590975910724826</c:v>
                </c:pt>
                <c:pt idx="1">
                  <c:v>0.40919059105750655</c:v>
                </c:pt>
                <c:pt idx="2">
                  <c:v>0.79184051579626047</c:v>
                </c:pt>
                <c:pt idx="3">
                  <c:v>0.76176291371011762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1-6E06-4D6E-94C8-AD502EB28E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12998096"/>
        <c:axId val="1412984176"/>
      </c:lineChart>
      <c:catAx>
        <c:axId val="14129980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SoftHier Configuration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2984176"/>
        <c:crosses val="autoZero"/>
        <c:auto val="1"/>
        <c:lblAlgn val="ctr"/>
        <c:lblOffset val="100"/>
        <c:noMultiLvlLbl val="0"/>
      </c:catAx>
      <c:valAx>
        <c:axId val="1412984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SoftHier Compute Utilization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299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3724474523329214"/>
          <c:y val="0.66289093512071329"/>
          <c:w val="0.78452846286776134"/>
          <c:h val="0.17915354330708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/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RedMule_128x32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Workplace!$D$1</c:f>
              <c:strCache>
                <c:ptCount val="1"/>
                <c:pt idx="0">
                  <c:v>uti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1269B0"/>
              </a:solidFill>
              <a:ln w="9525">
                <a:solidFill>
                  <a:srgbClr val="1269B0"/>
                </a:solidFill>
              </a:ln>
              <a:effectLst/>
            </c:spPr>
          </c:marker>
          <c:xVal>
            <c:numRef>
              <c:f>Workplace!$B$2:$B$513</c:f>
              <c:numCache>
                <c:formatCode>General</c:formatCode>
                <c:ptCount val="512"/>
                <c:pt idx="0">
                  <c:v>16777216</c:v>
                </c:pt>
                <c:pt idx="1">
                  <c:v>10485760</c:v>
                </c:pt>
                <c:pt idx="2">
                  <c:v>12582912</c:v>
                </c:pt>
                <c:pt idx="3">
                  <c:v>10485760</c:v>
                </c:pt>
                <c:pt idx="4">
                  <c:v>7340032</c:v>
                </c:pt>
                <c:pt idx="5">
                  <c:v>10485760</c:v>
                </c:pt>
                <c:pt idx="6">
                  <c:v>7340032</c:v>
                </c:pt>
                <c:pt idx="7">
                  <c:v>7340032</c:v>
                </c:pt>
                <c:pt idx="8">
                  <c:v>6291456</c:v>
                </c:pt>
                <c:pt idx="9">
                  <c:v>7340032</c:v>
                </c:pt>
                <c:pt idx="10">
                  <c:v>5767168</c:v>
                </c:pt>
                <c:pt idx="11">
                  <c:v>9437184</c:v>
                </c:pt>
                <c:pt idx="12">
                  <c:v>5767168</c:v>
                </c:pt>
                <c:pt idx="13">
                  <c:v>4718592</c:v>
                </c:pt>
                <c:pt idx="14">
                  <c:v>5767168</c:v>
                </c:pt>
                <c:pt idx="15">
                  <c:v>4194304</c:v>
                </c:pt>
                <c:pt idx="16">
                  <c:v>4718592</c:v>
                </c:pt>
                <c:pt idx="17">
                  <c:v>4194304</c:v>
                </c:pt>
                <c:pt idx="18">
                  <c:v>5767168</c:v>
                </c:pt>
                <c:pt idx="19">
                  <c:v>4194304</c:v>
                </c:pt>
                <c:pt idx="20">
                  <c:v>4980736</c:v>
                </c:pt>
                <c:pt idx="21">
                  <c:v>3407872</c:v>
                </c:pt>
                <c:pt idx="22">
                  <c:v>3407872</c:v>
                </c:pt>
                <c:pt idx="23">
                  <c:v>3145728</c:v>
                </c:pt>
                <c:pt idx="24">
                  <c:v>3407872</c:v>
                </c:pt>
                <c:pt idx="25">
                  <c:v>2621440</c:v>
                </c:pt>
                <c:pt idx="26">
                  <c:v>3407872</c:v>
                </c:pt>
                <c:pt idx="27">
                  <c:v>2621440</c:v>
                </c:pt>
                <c:pt idx="28">
                  <c:v>3145728</c:v>
                </c:pt>
                <c:pt idx="29">
                  <c:v>4980736</c:v>
                </c:pt>
                <c:pt idx="30">
                  <c:v>3145728</c:v>
                </c:pt>
                <c:pt idx="31">
                  <c:v>2621440</c:v>
                </c:pt>
                <c:pt idx="32">
                  <c:v>2752512</c:v>
                </c:pt>
                <c:pt idx="33">
                  <c:v>2228224</c:v>
                </c:pt>
                <c:pt idx="34">
                  <c:v>1835008</c:v>
                </c:pt>
                <c:pt idx="35">
                  <c:v>2228224</c:v>
                </c:pt>
                <c:pt idx="36">
                  <c:v>1835008</c:v>
                </c:pt>
                <c:pt idx="37">
                  <c:v>1835008</c:v>
                </c:pt>
                <c:pt idx="38">
                  <c:v>2752512</c:v>
                </c:pt>
                <c:pt idx="39">
                  <c:v>1835008</c:v>
                </c:pt>
                <c:pt idx="40">
                  <c:v>1572864</c:v>
                </c:pt>
                <c:pt idx="41">
                  <c:v>2621440</c:v>
                </c:pt>
                <c:pt idx="42">
                  <c:v>1835008</c:v>
                </c:pt>
                <c:pt idx="43">
                  <c:v>1835008</c:v>
                </c:pt>
                <c:pt idx="44">
                  <c:v>1638400</c:v>
                </c:pt>
                <c:pt idx="45">
                  <c:v>1179648</c:v>
                </c:pt>
                <c:pt idx="46">
                  <c:v>1638400</c:v>
                </c:pt>
                <c:pt idx="47">
                  <c:v>1179648</c:v>
                </c:pt>
                <c:pt idx="48">
                  <c:v>1048576</c:v>
                </c:pt>
                <c:pt idx="49">
                  <c:v>1441792</c:v>
                </c:pt>
                <c:pt idx="50">
                  <c:v>1048576</c:v>
                </c:pt>
                <c:pt idx="51">
                  <c:v>1048576</c:v>
                </c:pt>
                <c:pt idx="52">
                  <c:v>1441792</c:v>
                </c:pt>
                <c:pt idx="53">
                  <c:v>1179648</c:v>
                </c:pt>
                <c:pt idx="54">
                  <c:v>851968</c:v>
                </c:pt>
                <c:pt idx="55">
                  <c:v>655360</c:v>
                </c:pt>
                <c:pt idx="56">
                  <c:v>655360</c:v>
                </c:pt>
                <c:pt idx="57">
                  <c:v>786432</c:v>
                </c:pt>
                <c:pt idx="58">
                  <c:v>655360</c:v>
                </c:pt>
                <c:pt idx="59">
                  <c:v>851968</c:v>
                </c:pt>
                <c:pt idx="60">
                  <c:v>458752</c:v>
                </c:pt>
                <c:pt idx="61">
                  <c:v>393216</c:v>
                </c:pt>
                <c:pt idx="62">
                  <c:v>458752</c:v>
                </c:pt>
                <c:pt idx="63">
                  <c:v>8912896</c:v>
                </c:pt>
                <c:pt idx="64">
                  <c:v>4587520</c:v>
                </c:pt>
                <c:pt idx="65">
                  <c:v>4587520</c:v>
                </c:pt>
                <c:pt idx="66">
                  <c:v>2424832</c:v>
                </c:pt>
                <c:pt idx="67">
                  <c:v>2424832</c:v>
                </c:pt>
                <c:pt idx="68">
                  <c:v>2359296</c:v>
                </c:pt>
                <c:pt idx="69">
                  <c:v>1343488</c:v>
                </c:pt>
                <c:pt idx="70">
                  <c:v>1343488</c:v>
                </c:pt>
                <c:pt idx="71">
                  <c:v>1245184</c:v>
                </c:pt>
                <c:pt idx="72">
                  <c:v>1245184</c:v>
                </c:pt>
                <c:pt idx="73">
                  <c:v>688128</c:v>
                </c:pt>
                <c:pt idx="74">
                  <c:v>655360</c:v>
                </c:pt>
                <c:pt idx="75">
                  <c:v>688128</c:v>
                </c:pt>
                <c:pt idx="76">
                  <c:v>262144</c:v>
                </c:pt>
                <c:pt idx="77">
                  <c:v>4980736</c:v>
                </c:pt>
                <c:pt idx="78">
                  <c:v>4980736</c:v>
                </c:pt>
                <c:pt idx="79">
                  <c:v>2752512</c:v>
                </c:pt>
                <c:pt idx="80">
                  <c:v>2621440</c:v>
                </c:pt>
                <c:pt idx="81">
                  <c:v>2621440</c:v>
                </c:pt>
                <c:pt idx="82">
                  <c:v>2752512</c:v>
                </c:pt>
                <c:pt idx="83">
                  <c:v>1638400</c:v>
                </c:pt>
                <c:pt idx="84">
                  <c:v>360448</c:v>
                </c:pt>
                <c:pt idx="85">
                  <c:v>1441792</c:v>
                </c:pt>
                <c:pt idx="86">
                  <c:v>360448</c:v>
                </c:pt>
                <c:pt idx="87">
                  <c:v>1441792</c:v>
                </c:pt>
                <c:pt idx="88">
                  <c:v>1441792</c:v>
                </c:pt>
                <c:pt idx="89">
                  <c:v>1638400</c:v>
                </c:pt>
                <c:pt idx="90">
                  <c:v>1441792</c:v>
                </c:pt>
                <c:pt idx="91">
                  <c:v>1081344</c:v>
                </c:pt>
                <c:pt idx="92">
                  <c:v>851968</c:v>
                </c:pt>
                <c:pt idx="93">
                  <c:v>786432</c:v>
                </c:pt>
                <c:pt idx="94">
                  <c:v>851968</c:v>
                </c:pt>
                <c:pt idx="95">
                  <c:v>851968</c:v>
                </c:pt>
                <c:pt idx="96">
                  <c:v>1081344</c:v>
                </c:pt>
                <c:pt idx="97">
                  <c:v>851968</c:v>
                </c:pt>
                <c:pt idx="98">
                  <c:v>786432</c:v>
                </c:pt>
                <c:pt idx="99">
                  <c:v>458752</c:v>
                </c:pt>
                <c:pt idx="100">
                  <c:v>458752</c:v>
                </c:pt>
                <c:pt idx="101">
                  <c:v>557056</c:v>
                </c:pt>
                <c:pt idx="102">
                  <c:v>557056</c:v>
                </c:pt>
                <c:pt idx="103">
                  <c:v>458752</c:v>
                </c:pt>
                <c:pt idx="104">
                  <c:v>458752</c:v>
                </c:pt>
                <c:pt idx="105">
                  <c:v>262144</c:v>
                </c:pt>
                <c:pt idx="106">
                  <c:v>196608</c:v>
                </c:pt>
                <c:pt idx="107">
                  <c:v>294912</c:v>
                </c:pt>
                <c:pt idx="108">
                  <c:v>294912</c:v>
                </c:pt>
                <c:pt idx="109">
                  <c:v>262144</c:v>
                </c:pt>
                <c:pt idx="110">
                  <c:v>8650752</c:v>
                </c:pt>
                <c:pt idx="111">
                  <c:v>4390912</c:v>
                </c:pt>
                <c:pt idx="112">
                  <c:v>4390912</c:v>
                </c:pt>
                <c:pt idx="113">
                  <c:v>2260992</c:v>
                </c:pt>
                <c:pt idx="114">
                  <c:v>2260992</c:v>
                </c:pt>
                <c:pt idx="115">
                  <c:v>2228224</c:v>
                </c:pt>
                <c:pt idx="116">
                  <c:v>1196032</c:v>
                </c:pt>
                <c:pt idx="117">
                  <c:v>1196032</c:v>
                </c:pt>
                <c:pt idx="118">
                  <c:v>1146880</c:v>
                </c:pt>
                <c:pt idx="119">
                  <c:v>1146880</c:v>
                </c:pt>
                <c:pt idx="120">
                  <c:v>606208</c:v>
                </c:pt>
                <c:pt idx="121">
                  <c:v>589824</c:v>
                </c:pt>
                <c:pt idx="122">
                  <c:v>606208</c:v>
                </c:pt>
                <c:pt idx="123">
                  <c:v>802816</c:v>
                </c:pt>
                <c:pt idx="124">
                  <c:v>802816</c:v>
                </c:pt>
                <c:pt idx="125">
                  <c:v>311296</c:v>
                </c:pt>
                <c:pt idx="126">
                  <c:v>311296</c:v>
                </c:pt>
                <c:pt idx="127">
                  <c:v>409600</c:v>
                </c:pt>
                <c:pt idx="128">
                  <c:v>409600</c:v>
                </c:pt>
                <c:pt idx="129">
                  <c:v>163840</c:v>
                </c:pt>
                <c:pt idx="130">
                  <c:v>163840</c:v>
                </c:pt>
                <c:pt idx="131">
                  <c:v>4587520</c:v>
                </c:pt>
                <c:pt idx="132">
                  <c:v>4587520</c:v>
                </c:pt>
                <c:pt idx="133">
                  <c:v>2424832</c:v>
                </c:pt>
                <c:pt idx="134">
                  <c:v>2359296</c:v>
                </c:pt>
                <c:pt idx="135">
                  <c:v>2424832</c:v>
                </c:pt>
                <c:pt idx="136">
                  <c:v>2359296</c:v>
                </c:pt>
                <c:pt idx="137">
                  <c:v>1343488</c:v>
                </c:pt>
                <c:pt idx="138">
                  <c:v>1245184</c:v>
                </c:pt>
                <c:pt idx="139">
                  <c:v>212992</c:v>
                </c:pt>
                <c:pt idx="140">
                  <c:v>1245184</c:v>
                </c:pt>
                <c:pt idx="141">
                  <c:v>1343488</c:v>
                </c:pt>
                <c:pt idx="142">
                  <c:v>1245184</c:v>
                </c:pt>
                <c:pt idx="143">
                  <c:v>1245184</c:v>
                </c:pt>
                <c:pt idx="144">
                  <c:v>212992</c:v>
                </c:pt>
                <c:pt idx="145">
                  <c:v>802816</c:v>
                </c:pt>
                <c:pt idx="146">
                  <c:v>688128</c:v>
                </c:pt>
                <c:pt idx="147">
                  <c:v>655360</c:v>
                </c:pt>
                <c:pt idx="148">
                  <c:v>688128</c:v>
                </c:pt>
                <c:pt idx="149">
                  <c:v>802816</c:v>
                </c:pt>
                <c:pt idx="150">
                  <c:v>688128</c:v>
                </c:pt>
                <c:pt idx="151">
                  <c:v>655360</c:v>
                </c:pt>
                <c:pt idx="152">
                  <c:v>688128</c:v>
                </c:pt>
                <c:pt idx="153">
                  <c:v>557056</c:v>
                </c:pt>
                <c:pt idx="154">
                  <c:v>163840</c:v>
                </c:pt>
                <c:pt idx="155">
                  <c:v>360448</c:v>
                </c:pt>
                <c:pt idx="156">
                  <c:v>360448</c:v>
                </c:pt>
                <c:pt idx="157">
                  <c:v>409600</c:v>
                </c:pt>
                <c:pt idx="158">
                  <c:v>360448</c:v>
                </c:pt>
                <c:pt idx="159">
                  <c:v>360448</c:v>
                </c:pt>
                <c:pt idx="160">
                  <c:v>409600</c:v>
                </c:pt>
                <c:pt idx="161">
                  <c:v>294912</c:v>
                </c:pt>
                <c:pt idx="162">
                  <c:v>196608</c:v>
                </c:pt>
                <c:pt idx="163">
                  <c:v>114688</c:v>
                </c:pt>
                <c:pt idx="164">
                  <c:v>212992</c:v>
                </c:pt>
                <c:pt idx="165">
                  <c:v>212992</c:v>
                </c:pt>
                <c:pt idx="166">
                  <c:v>196608</c:v>
                </c:pt>
                <c:pt idx="167">
                  <c:v>163840</c:v>
                </c:pt>
                <c:pt idx="168">
                  <c:v>114688</c:v>
                </c:pt>
                <c:pt idx="169">
                  <c:v>8519680</c:v>
                </c:pt>
                <c:pt idx="170">
                  <c:v>4292608</c:v>
                </c:pt>
                <c:pt idx="171">
                  <c:v>4292608</c:v>
                </c:pt>
                <c:pt idx="172">
                  <c:v>2179072</c:v>
                </c:pt>
                <c:pt idx="173">
                  <c:v>2179072</c:v>
                </c:pt>
                <c:pt idx="174">
                  <c:v>2162688</c:v>
                </c:pt>
                <c:pt idx="175">
                  <c:v>1122304</c:v>
                </c:pt>
                <c:pt idx="176">
                  <c:v>1122304</c:v>
                </c:pt>
                <c:pt idx="177">
                  <c:v>1097728</c:v>
                </c:pt>
                <c:pt idx="178">
                  <c:v>1097728</c:v>
                </c:pt>
                <c:pt idx="179">
                  <c:v>663552</c:v>
                </c:pt>
                <c:pt idx="180">
                  <c:v>565248</c:v>
                </c:pt>
                <c:pt idx="181">
                  <c:v>557056</c:v>
                </c:pt>
                <c:pt idx="182">
                  <c:v>565248</c:v>
                </c:pt>
                <c:pt idx="183">
                  <c:v>663552</c:v>
                </c:pt>
                <c:pt idx="184">
                  <c:v>335872</c:v>
                </c:pt>
                <c:pt idx="185">
                  <c:v>335872</c:v>
                </c:pt>
                <c:pt idx="186">
                  <c:v>286720</c:v>
                </c:pt>
                <c:pt idx="187">
                  <c:v>286720</c:v>
                </c:pt>
                <c:pt idx="188">
                  <c:v>532480</c:v>
                </c:pt>
                <c:pt idx="189">
                  <c:v>532480</c:v>
                </c:pt>
                <c:pt idx="190">
                  <c:v>172032</c:v>
                </c:pt>
                <c:pt idx="191">
                  <c:v>172032</c:v>
                </c:pt>
                <c:pt idx="192">
                  <c:v>270336</c:v>
                </c:pt>
                <c:pt idx="193">
                  <c:v>270336</c:v>
                </c:pt>
                <c:pt idx="194">
                  <c:v>114688</c:v>
                </c:pt>
                <c:pt idx="195">
                  <c:v>114688</c:v>
                </c:pt>
                <c:pt idx="196">
                  <c:v>98304</c:v>
                </c:pt>
                <c:pt idx="197">
                  <c:v>4390912</c:v>
                </c:pt>
                <c:pt idx="198">
                  <c:v>4390912</c:v>
                </c:pt>
                <c:pt idx="199">
                  <c:v>2260992</c:v>
                </c:pt>
                <c:pt idx="200">
                  <c:v>2228224</c:v>
                </c:pt>
                <c:pt idx="201">
                  <c:v>2260992</c:v>
                </c:pt>
                <c:pt idx="202">
                  <c:v>2228224</c:v>
                </c:pt>
                <c:pt idx="203">
                  <c:v>1196032</c:v>
                </c:pt>
                <c:pt idx="204">
                  <c:v>1146880</c:v>
                </c:pt>
                <c:pt idx="205">
                  <c:v>1196032</c:v>
                </c:pt>
                <c:pt idx="206">
                  <c:v>1146880</c:v>
                </c:pt>
                <c:pt idx="207">
                  <c:v>1146880</c:v>
                </c:pt>
                <c:pt idx="208">
                  <c:v>139264</c:v>
                </c:pt>
                <c:pt idx="209">
                  <c:v>139264</c:v>
                </c:pt>
                <c:pt idx="210">
                  <c:v>1146880</c:v>
                </c:pt>
                <c:pt idx="211">
                  <c:v>663552</c:v>
                </c:pt>
                <c:pt idx="212">
                  <c:v>606208</c:v>
                </c:pt>
                <c:pt idx="213">
                  <c:v>606208</c:v>
                </c:pt>
                <c:pt idx="214">
                  <c:v>663552</c:v>
                </c:pt>
                <c:pt idx="215">
                  <c:v>606208</c:v>
                </c:pt>
                <c:pt idx="216">
                  <c:v>589824</c:v>
                </c:pt>
                <c:pt idx="217">
                  <c:v>589824</c:v>
                </c:pt>
                <c:pt idx="218">
                  <c:v>409600</c:v>
                </c:pt>
                <c:pt idx="219">
                  <c:v>606208</c:v>
                </c:pt>
                <c:pt idx="220">
                  <c:v>409600</c:v>
                </c:pt>
                <c:pt idx="221">
                  <c:v>147456</c:v>
                </c:pt>
                <c:pt idx="222">
                  <c:v>90112</c:v>
                </c:pt>
                <c:pt idx="223">
                  <c:v>311296</c:v>
                </c:pt>
                <c:pt idx="224">
                  <c:v>335872</c:v>
                </c:pt>
                <c:pt idx="225">
                  <c:v>311296</c:v>
                </c:pt>
                <c:pt idx="226">
                  <c:v>311296</c:v>
                </c:pt>
                <c:pt idx="227">
                  <c:v>311296</c:v>
                </c:pt>
                <c:pt idx="228">
                  <c:v>212992</c:v>
                </c:pt>
                <c:pt idx="229">
                  <c:v>335872</c:v>
                </c:pt>
                <c:pt idx="230">
                  <c:v>90112</c:v>
                </c:pt>
                <c:pt idx="231">
                  <c:v>212992</c:v>
                </c:pt>
                <c:pt idx="232">
                  <c:v>163840</c:v>
                </c:pt>
                <c:pt idx="233">
                  <c:v>73728</c:v>
                </c:pt>
                <c:pt idx="234">
                  <c:v>172032</c:v>
                </c:pt>
                <c:pt idx="235">
                  <c:v>163840</c:v>
                </c:pt>
                <c:pt idx="236">
                  <c:v>172032</c:v>
                </c:pt>
                <c:pt idx="237">
                  <c:v>114688</c:v>
                </c:pt>
                <c:pt idx="238">
                  <c:v>73728</c:v>
                </c:pt>
                <c:pt idx="239">
                  <c:v>114688</c:v>
                </c:pt>
                <c:pt idx="240">
                  <c:v>65536</c:v>
                </c:pt>
                <c:pt idx="241">
                  <c:v>8454144</c:v>
                </c:pt>
                <c:pt idx="242">
                  <c:v>4243456</c:v>
                </c:pt>
                <c:pt idx="243">
                  <c:v>4243456</c:v>
                </c:pt>
                <c:pt idx="244">
                  <c:v>2138112</c:v>
                </c:pt>
                <c:pt idx="245">
                  <c:v>2138112</c:v>
                </c:pt>
                <c:pt idx="246">
                  <c:v>2129920</c:v>
                </c:pt>
                <c:pt idx="247">
                  <c:v>1085440</c:v>
                </c:pt>
                <c:pt idx="248">
                  <c:v>1085440</c:v>
                </c:pt>
                <c:pt idx="249">
                  <c:v>1073152</c:v>
                </c:pt>
                <c:pt idx="250">
                  <c:v>1073152</c:v>
                </c:pt>
                <c:pt idx="251">
                  <c:v>593920</c:v>
                </c:pt>
                <c:pt idx="252">
                  <c:v>593920</c:v>
                </c:pt>
                <c:pt idx="253">
                  <c:v>544768</c:v>
                </c:pt>
                <c:pt idx="254">
                  <c:v>540672</c:v>
                </c:pt>
                <c:pt idx="255">
                  <c:v>544768</c:v>
                </c:pt>
                <c:pt idx="256">
                  <c:v>397312</c:v>
                </c:pt>
                <c:pt idx="257">
                  <c:v>397312</c:v>
                </c:pt>
                <c:pt idx="258">
                  <c:v>299008</c:v>
                </c:pt>
                <c:pt idx="259">
                  <c:v>299008</c:v>
                </c:pt>
                <c:pt idx="260">
                  <c:v>200704</c:v>
                </c:pt>
                <c:pt idx="261">
                  <c:v>200704</c:v>
                </c:pt>
                <c:pt idx="262">
                  <c:v>274432</c:v>
                </c:pt>
                <c:pt idx="263">
                  <c:v>274432</c:v>
                </c:pt>
                <c:pt idx="264">
                  <c:v>151552</c:v>
                </c:pt>
                <c:pt idx="265">
                  <c:v>151552</c:v>
                </c:pt>
                <c:pt idx="266">
                  <c:v>397312</c:v>
                </c:pt>
                <c:pt idx="267">
                  <c:v>397312</c:v>
                </c:pt>
                <c:pt idx="268">
                  <c:v>102400</c:v>
                </c:pt>
                <c:pt idx="269">
                  <c:v>102400</c:v>
                </c:pt>
                <c:pt idx="270">
                  <c:v>200704</c:v>
                </c:pt>
                <c:pt idx="271">
                  <c:v>200704</c:v>
                </c:pt>
                <c:pt idx="272">
                  <c:v>4292608</c:v>
                </c:pt>
                <c:pt idx="273">
                  <c:v>90112</c:v>
                </c:pt>
                <c:pt idx="274">
                  <c:v>90112</c:v>
                </c:pt>
                <c:pt idx="275">
                  <c:v>65536</c:v>
                </c:pt>
                <c:pt idx="276">
                  <c:v>65536</c:v>
                </c:pt>
                <c:pt idx="277">
                  <c:v>4292608</c:v>
                </c:pt>
                <c:pt idx="278">
                  <c:v>2179072</c:v>
                </c:pt>
                <c:pt idx="279">
                  <c:v>2162688</c:v>
                </c:pt>
                <c:pt idx="280">
                  <c:v>2162688</c:v>
                </c:pt>
                <c:pt idx="281">
                  <c:v>2179072</c:v>
                </c:pt>
                <c:pt idx="282">
                  <c:v>1122304</c:v>
                </c:pt>
                <c:pt idx="283">
                  <c:v>102400</c:v>
                </c:pt>
                <c:pt idx="284">
                  <c:v>1097728</c:v>
                </c:pt>
                <c:pt idx="285">
                  <c:v>102400</c:v>
                </c:pt>
                <c:pt idx="286">
                  <c:v>1097728</c:v>
                </c:pt>
                <c:pt idx="287">
                  <c:v>1097728</c:v>
                </c:pt>
                <c:pt idx="288">
                  <c:v>1122304</c:v>
                </c:pt>
                <c:pt idx="289">
                  <c:v>1097728</c:v>
                </c:pt>
                <c:pt idx="290">
                  <c:v>593920</c:v>
                </c:pt>
                <c:pt idx="291">
                  <c:v>565248</c:v>
                </c:pt>
                <c:pt idx="292">
                  <c:v>335872</c:v>
                </c:pt>
                <c:pt idx="293">
                  <c:v>557056</c:v>
                </c:pt>
                <c:pt idx="294">
                  <c:v>270336</c:v>
                </c:pt>
                <c:pt idx="295">
                  <c:v>565248</c:v>
                </c:pt>
                <c:pt idx="296">
                  <c:v>335872</c:v>
                </c:pt>
                <c:pt idx="297">
                  <c:v>565248</c:v>
                </c:pt>
                <c:pt idx="298">
                  <c:v>593920</c:v>
                </c:pt>
                <c:pt idx="299">
                  <c:v>565248</c:v>
                </c:pt>
                <c:pt idx="300">
                  <c:v>557056</c:v>
                </c:pt>
                <c:pt idx="301">
                  <c:v>77824</c:v>
                </c:pt>
                <c:pt idx="302">
                  <c:v>53248</c:v>
                </c:pt>
                <c:pt idx="303">
                  <c:v>286720</c:v>
                </c:pt>
                <c:pt idx="304">
                  <c:v>139264</c:v>
                </c:pt>
                <c:pt idx="305">
                  <c:v>172032</c:v>
                </c:pt>
                <c:pt idx="306">
                  <c:v>286720</c:v>
                </c:pt>
                <c:pt idx="307">
                  <c:v>53248</c:v>
                </c:pt>
                <c:pt idx="308">
                  <c:v>139264</c:v>
                </c:pt>
                <c:pt idx="309">
                  <c:v>299008</c:v>
                </c:pt>
                <c:pt idx="310">
                  <c:v>77824</c:v>
                </c:pt>
                <c:pt idx="311">
                  <c:v>49152</c:v>
                </c:pt>
                <c:pt idx="312">
                  <c:v>172032</c:v>
                </c:pt>
                <c:pt idx="313">
                  <c:v>299008</c:v>
                </c:pt>
                <c:pt idx="314">
                  <c:v>286720</c:v>
                </c:pt>
                <c:pt idx="315">
                  <c:v>286720</c:v>
                </c:pt>
                <c:pt idx="316">
                  <c:v>147456</c:v>
                </c:pt>
                <c:pt idx="317">
                  <c:v>53248</c:v>
                </c:pt>
                <c:pt idx="318">
                  <c:v>90112</c:v>
                </c:pt>
                <c:pt idx="319">
                  <c:v>53248</c:v>
                </c:pt>
                <c:pt idx="320">
                  <c:v>151552</c:v>
                </c:pt>
                <c:pt idx="321">
                  <c:v>73728</c:v>
                </c:pt>
                <c:pt idx="322">
                  <c:v>40960</c:v>
                </c:pt>
                <c:pt idx="323">
                  <c:v>90112</c:v>
                </c:pt>
                <c:pt idx="324">
                  <c:v>40960</c:v>
                </c:pt>
                <c:pt idx="325">
                  <c:v>151552</c:v>
                </c:pt>
                <c:pt idx="326">
                  <c:v>147456</c:v>
                </c:pt>
                <c:pt idx="327">
                  <c:v>559104</c:v>
                </c:pt>
                <c:pt idx="328">
                  <c:v>559104</c:v>
                </c:pt>
                <c:pt idx="329">
                  <c:v>329728</c:v>
                </c:pt>
                <c:pt idx="330">
                  <c:v>329728</c:v>
                </c:pt>
                <c:pt idx="331">
                  <c:v>280576</c:v>
                </c:pt>
                <c:pt idx="332">
                  <c:v>280576</c:v>
                </c:pt>
                <c:pt idx="333">
                  <c:v>264192</c:v>
                </c:pt>
                <c:pt idx="334">
                  <c:v>264192</c:v>
                </c:pt>
                <c:pt idx="335">
                  <c:v>165888</c:v>
                </c:pt>
                <c:pt idx="336">
                  <c:v>165888</c:v>
                </c:pt>
                <c:pt idx="337">
                  <c:v>133120</c:v>
                </c:pt>
                <c:pt idx="338">
                  <c:v>133120</c:v>
                </c:pt>
                <c:pt idx="339">
                  <c:v>141312</c:v>
                </c:pt>
                <c:pt idx="340">
                  <c:v>141312</c:v>
                </c:pt>
                <c:pt idx="341">
                  <c:v>329728</c:v>
                </c:pt>
                <c:pt idx="342">
                  <c:v>83968</c:v>
                </c:pt>
                <c:pt idx="343">
                  <c:v>83968</c:v>
                </c:pt>
                <c:pt idx="344">
                  <c:v>329728</c:v>
                </c:pt>
                <c:pt idx="345">
                  <c:v>67584</c:v>
                </c:pt>
                <c:pt idx="346">
                  <c:v>67584</c:v>
                </c:pt>
                <c:pt idx="347">
                  <c:v>165888</c:v>
                </c:pt>
                <c:pt idx="348">
                  <c:v>165888</c:v>
                </c:pt>
                <c:pt idx="349">
                  <c:v>77824</c:v>
                </c:pt>
                <c:pt idx="350">
                  <c:v>49152</c:v>
                </c:pt>
                <c:pt idx="351">
                  <c:v>40960</c:v>
                </c:pt>
                <c:pt idx="352">
                  <c:v>49152</c:v>
                </c:pt>
                <c:pt idx="353">
                  <c:v>77824</c:v>
                </c:pt>
                <c:pt idx="354">
                  <c:v>83968</c:v>
                </c:pt>
                <c:pt idx="355">
                  <c:v>83968</c:v>
                </c:pt>
                <c:pt idx="356">
                  <c:v>200704</c:v>
                </c:pt>
                <c:pt idx="357">
                  <c:v>200704</c:v>
                </c:pt>
                <c:pt idx="358">
                  <c:v>299008</c:v>
                </c:pt>
                <c:pt idx="359">
                  <c:v>299008</c:v>
                </c:pt>
                <c:pt idx="360">
                  <c:v>43008</c:v>
                </c:pt>
                <c:pt idx="361">
                  <c:v>34816</c:v>
                </c:pt>
                <c:pt idx="362">
                  <c:v>71680</c:v>
                </c:pt>
                <c:pt idx="363">
                  <c:v>34816</c:v>
                </c:pt>
                <c:pt idx="364">
                  <c:v>102400</c:v>
                </c:pt>
                <c:pt idx="365">
                  <c:v>43008</c:v>
                </c:pt>
                <c:pt idx="366">
                  <c:v>28672</c:v>
                </c:pt>
                <c:pt idx="367">
                  <c:v>102400</c:v>
                </c:pt>
                <c:pt idx="368">
                  <c:v>40960</c:v>
                </c:pt>
                <c:pt idx="369">
                  <c:v>28672</c:v>
                </c:pt>
                <c:pt idx="370">
                  <c:v>151552</c:v>
                </c:pt>
                <c:pt idx="371">
                  <c:v>71680</c:v>
                </c:pt>
                <c:pt idx="372">
                  <c:v>151552</c:v>
                </c:pt>
                <c:pt idx="373">
                  <c:v>43008</c:v>
                </c:pt>
                <c:pt idx="374">
                  <c:v>53248</c:v>
                </c:pt>
                <c:pt idx="375">
                  <c:v>28672</c:v>
                </c:pt>
                <c:pt idx="376">
                  <c:v>53248</c:v>
                </c:pt>
                <c:pt idx="377">
                  <c:v>24576</c:v>
                </c:pt>
                <c:pt idx="378">
                  <c:v>77824</c:v>
                </c:pt>
                <c:pt idx="379">
                  <c:v>28672</c:v>
                </c:pt>
                <c:pt idx="380">
                  <c:v>77824</c:v>
                </c:pt>
                <c:pt idx="381">
                  <c:v>43008</c:v>
                </c:pt>
                <c:pt idx="382">
                  <c:v>295936</c:v>
                </c:pt>
                <c:pt idx="383">
                  <c:v>295936</c:v>
                </c:pt>
                <c:pt idx="384">
                  <c:v>197632</c:v>
                </c:pt>
                <c:pt idx="385">
                  <c:v>197632</c:v>
                </c:pt>
                <c:pt idx="386">
                  <c:v>197632</c:v>
                </c:pt>
                <c:pt idx="387">
                  <c:v>99328</c:v>
                </c:pt>
                <c:pt idx="388">
                  <c:v>148480</c:v>
                </c:pt>
                <c:pt idx="389">
                  <c:v>99328</c:v>
                </c:pt>
                <c:pt idx="390">
                  <c:v>148480</c:v>
                </c:pt>
                <c:pt idx="391">
                  <c:v>197632</c:v>
                </c:pt>
                <c:pt idx="392">
                  <c:v>74752</c:v>
                </c:pt>
                <c:pt idx="393">
                  <c:v>74752</c:v>
                </c:pt>
                <c:pt idx="394">
                  <c:v>99328</c:v>
                </c:pt>
                <c:pt idx="395">
                  <c:v>99328</c:v>
                </c:pt>
                <c:pt idx="396">
                  <c:v>50176</c:v>
                </c:pt>
                <c:pt idx="397">
                  <c:v>50176</c:v>
                </c:pt>
                <c:pt idx="398">
                  <c:v>50176</c:v>
                </c:pt>
                <c:pt idx="399">
                  <c:v>50176</c:v>
                </c:pt>
                <c:pt idx="400">
                  <c:v>28672</c:v>
                </c:pt>
                <c:pt idx="401">
                  <c:v>28672</c:v>
                </c:pt>
                <c:pt idx="402">
                  <c:v>40960</c:v>
                </c:pt>
                <c:pt idx="403">
                  <c:v>40960</c:v>
                </c:pt>
                <c:pt idx="404">
                  <c:v>133120</c:v>
                </c:pt>
                <c:pt idx="405">
                  <c:v>165888</c:v>
                </c:pt>
                <c:pt idx="406">
                  <c:v>165888</c:v>
                </c:pt>
                <c:pt idx="407">
                  <c:v>25600</c:v>
                </c:pt>
                <c:pt idx="408">
                  <c:v>25600</c:v>
                </c:pt>
                <c:pt idx="409">
                  <c:v>37888</c:v>
                </c:pt>
                <c:pt idx="410">
                  <c:v>25600</c:v>
                </c:pt>
                <c:pt idx="411">
                  <c:v>18432</c:v>
                </c:pt>
                <c:pt idx="412">
                  <c:v>67584</c:v>
                </c:pt>
                <c:pt idx="413">
                  <c:v>22528</c:v>
                </c:pt>
                <c:pt idx="414">
                  <c:v>16384</c:v>
                </c:pt>
                <c:pt idx="415">
                  <c:v>83968</c:v>
                </c:pt>
                <c:pt idx="416">
                  <c:v>37888</c:v>
                </c:pt>
                <c:pt idx="417">
                  <c:v>22528</c:v>
                </c:pt>
                <c:pt idx="418">
                  <c:v>18432</c:v>
                </c:pt>
                <c:pt idx="419">
                  <c:v>36864</c:v>
                </c:pt>
                <c:pt idx="420">
                  <c:v>25600</c:v>
                </c:pt>
                <c:pt idx="421">
                  <c:v>83968</c:v>
                </c:pt>
                <c:pt idx="422">
                  <c:v>131584</c:v>
                </c:pt>
                <c:pt idx="423">
                  <c:v>164352</c:v>
                </c:pt>
                <c:pt idx="424">
                  <c:v>34816</c:v>
                </c:pt>
                <c:pt idx="425">
                  <c:v>16384</c:v>
                </c:pt>
                <c:pt idx="426">
                  <c:v>164352</c:v>
                </c:pt>
                <c:pt idx="427">
                  <c:v>43008</c:v>
                </c:pt>
                <c:pt idx="428">
                  <c:v>16384</c:v>
                </c:pt>
                <c:pt idx="429">
                  <c:v>22528</c:v>
                </c:pt>
                <c:pt idx="430">
                  <c:v>131584</c:v>
                </c:pt>
                <c:pt idx="431">
                  <c:v>43008</c:v>
                </c:pt>
                <c:pt idx="432">
                  <c:v>22528</c:v>
                </c:pt>
                <c:pt idx="433">
                  <c:v>41472</c:v>
                </c:pt>
                <c:pt idx="434">
                  <c:v>82432</c:v>
                </c:pt>
                <c:pt idx="435">
                  <c:v>33280</c:v>
                </c:pt>
                <c:pt idx="436">
                  <c:v>41472</c:v>
                </c:pt>
                <c:pt idx="437">
                  <c:v>66048</c:v>
                </c:pt>
                <c:pt idx="438">
                  <c:v>82432</c:v>
                </c:pt>
                <c:pt idx="439">
                  <c:v>33280</c:v>
                </c:pt>
                <c:pt idx="440">
                  <c:v>66048</c:v>
                </c:pt>
                <c:pt idx="441">
                  <c:v>18432</c:v>
                </c:pt>
                <c:pt idx="442">
                  <c:v>22528</c:v>
                </c:pt>
                <c:pt idx="443">
                  <c:v>22528</c:v>
                </c:pt>
                <c:pt idx="444">
                  <c:v>99328</c:v>
                </c:pt>
                <c:pt idx="445">
                  <c:v>99328</c:v>
                </c:pt>
                <c:pt idx="446">
                  <c:v>16896</c:v>
                </c:pt>
                <c:pt idx="447">
                  <c:v>20992</c:v>
                </c:pt>
                <c:pt idx="448">
                  <c:v>13312</c:v>
                </c:pt>
                <c:pt idx="449">
                  <c:v>10240</c:v>
                </c:pt>
                <c:pt idx="450">
                  <c:v>50176</c:v>
                </c:pt>
                <c:pt idx="451">
                  <c:v>20992</c:v>
                </c:pt>
                <c:pt idx="452">
                  <c:v>12288</c:v>
                </c:pt>
                <c:pt idx="453">
                  <c:v>10240</c:v>
                </c:pt>
                <c:pt idx="454">
                  <c:v>19456</c:v>
                </c:pt>
                <c:pt idx="455">
                  <c:v>13312</c:v>
                </c:pt>
                <c:pt idx="456">
                  <c:v>13312</c:v>
                </c:pt>
                <c:pt idx="457">
                  <c:v>19456</c:v>
                </c:pt>
                <c:pt idx="458">
                  <c:v>16896</c:v>
                </c:pt>
                <c:pt idx="459">
                  <c:v>13312</c:v>
                </c:pt>
                <c:pt idx="460">
                  <c:v>50176</c:v>
                </c:pt>
                <c:pt idx="461">
                  <c:v>98560</c:v>
                </c:pt>
                <c:pt idx="462">
                  <c:v>25600</c:v>
                </c:pt>
                <c:pt idx="463">
                  <c:v>10240</c:v>
                </c:pt>
                <c:pt idx="464">
                  <c:v>12288</c:v>
                </c:pt>
                <c:pt idx="465">
                  <c:v>49408</c:v>
                </c:pt>
                <c:pt idx="466">
                  <c:v>25600</c:v>
                </c:pt>
                <c:pt idx="467">
                  <c:v>12288</c:v>
                </c:pt>
                <c:pt idx="468">
                  <c:v>98560</c:v>
                </c:pt>
                <c:pt idx="469">
                  <c:v>49408</c:v>
                </c:pt>
                <c:pt idx="470">
                  <c:v>13312</c:v>
                </c:pt>
                <c:pt idx="471">
                  <c:v>24832</c:v>
                </c:pt>
                <c:pt idx="472">
                  <c:v>13312</c:v>
                </c:pt>
                <c:pt idx="473">
                  <c:v>24832</c:v>
                </c:pt>
                <c:pt idx="474">
                  <c:v>12544</c:v>
                </c:pt>
                <c:pt idx="475">
                  <c:v>7168</c:v>
                </c:pt>
                <c:pt idx="476">
                  <c:v>6144</c:v>
                </c:pt>
                <c:pt idx="477">
                  <c:v>7168</c:v>
                </c:pt>
                <c:pt idx="478">
                  <c:v>10752</c:v>
                </c:pt>
                <c:pt idx="479">
                  <c:v>7168</c:v>
                </c:pt>
                <c:pt idx="480">
                  <c:v>7168</c:v>
                </c:pt>
                <c:pt idx="481">
                  <c:v>10240</c:v>
                </c:pt>
                <c:pt idx="482">
                  <c:v>8704</c:v>
                </c:pt>
                <c:pt idx="483">
                  <c:v>10752</c:v>
                </c:pt>
                <c:pt idx="484">
                  <c:v>66048</c:v>
                </c:pt>
                <c:pt idx="485">
                  <c:v>8704</c:v>
                </c:pt>
                <c:pt idx="486">
                  <c:v>16896</c:v>
                </c:pt>
                <c:pt idx="487">
                  <c:v>7168</c:v>
                </c:pt>
                <c:pt idx="488">
                  <c:v>33280</c:v>
                </c:pt>
                <c:pt idx="489">
                  <c:v>7168</c:v>
                </c:pt>
                <c:pt idx="490">
                  <c:v>12544</c:v>
                </c:pt>
                <c:pt idx="491">
                  <c:v>4096</c:v>
                </c:pt>
                <c:pt idx="492">
                  <c:v>4096</c:v>
                </c:pt>
                <c:pt idx="493">
                  <c:v>5632</c:v>
                </c:pt>
                <c:pt idx="494">
                  <c:v>4608</c:v>
                </c:pt>
                <c:pt idx="495">
                  <c:v>5632</c:v>
                </c:pt>
                <c:pt idx="496">
                  <c:v>6400</c:v>
                </c:pt>
                <c:pt idx="497">
                  <c:v>8704</c:v>
                </c:pt>
                <c:pt idx="498">
                  <c:v>4608</c:v>
                </c:pt>
                <c:pt idx="499">
                  <c:v>4096</c:v>
                </c:pt>
                <c:pt idx="500">
                  <c:v>6400</c:v>
                </c:pt>
                <c:pt idx="501">
                  <c:v>2560</c:v>
                </c:pt>
                <c:pt idx="502">
                  <c:v>3072</c:v>
                </c:pt>
                <c:pt idx="503">
                  <c:v>3328</c:v>
                </c:pt>
                <c:pt idx="504">
                  <c:v>2560</c:v>
                </c:pt>
                <c:pt idx="505">
                  <c:v>2560</c:v>
                </c:pt>
                <c:pt idx="506">
                  <c:v>4608</c:v>
                </c:pt>
                <c:pt idx="507">
                  <c:v>3328</c:v>
                </c:pt>
                <c:pt idx="508">
                  <c:v>1792</c:v>
                </c:pt>
                <c:pt idx="509">
                  <c:v>1536</c:v>
                </c:pt>
                <c:pt idx="510">
                  <c:v>1792</c:v>
                </c:pt>
                <c:pt idx="511">
                  <c:v>1024</c:v>
                </c:pt>
              </c:numCache>
            </c:numRef>
          </c:xVal>
          <c:yVal>
            <c:numRef>
              <c:f>Workplace!$D$2:$D$513</c:f>
              <c:numCache>
                <c:formatCode>General</c:formatCode>
                <c:ptCount val="512"/>
                <c:pt idx="0">
                  <c:v>0.998</c:v>
                </c:pt>
                <c:pt idx="1">
                  <c:v>0.996</c:v>
                </c:pt>
                <c:pt idx="2">
                  <c:v>0.996</c:v>
                </c:pt>
                <c:pt idx="3">
                  <c:v>0.996</c:v>
                </c:pt>
                <c:pt idx="4">
                  <c:v>0.99199999999999999</c:v>
                </c:pt>
                <c:pt idx="5">
                  <c:v>0.99199999999999999</c:v>
                </c:pt>
                <c:pt idx="6">
                  <c:v>0.99199999999999999</c:v>
                </c:pt>
                <c:pt idx="7">
                  <c:v>0.99199999999999999</c:v>
                </c:pt>
                <c:pt idx="8">
                  <c:v>0.99199999999999999</c:v>
                </c:pt>
                <c:pt idx="9">
                  <c:v>0.99199999999999999</c:v>
                </c:pt>
                <c:pt idx="10">
                  <c:v>0.98499999999999999</c:v>
                </c:pt>
                <c:pt idx="11">
                  <c:v>0.98499999999999999</c:v>
                </c:pt>
                <c:pt idx="12">
                  <c:v>0.98499999999999999</c:v>
                </c:pt>
                <c:pt idx="13">
                  <c:v>0.98499999999999999</c:v>
                </c:pt>
                <c:pt idx="14">
                  <c:v>0.98499999999999999</c:v>
                </c:pt>
                <c:pt idx="15">
                  <c:v>0.98499999999999999</c:v>
                </c:pt>
                <c:pt idx="16">
                  <c:v>0.98499999999999999</c:v>
                </c:pt>
                <c:pt idx="17">
                  <c:v>0.98499999999999999</c:v>
                </c:pt>
                <c:pt idx="18">
                  <c:v>0.98499999999999999</c:v>
                </c:pt>
                <c:pt idx="19">
                  <c:v>0.98499999999999999</c:v>
                </c:pt>
                <c:pt idx="20">
                  <c:v>0.97</c:v>
                </c:pt>
                <c:pt idx="21">
                  <c:v>0.97</c:v>
                </c:pt>
                <c:pt idx="22">
                  <c:v>0.97</c:v>
                </c:pt>
                <c:pt idx="23">
                  <c:v>0.97</c:v>
                </c:pt>
                <c:pt idx="24">
                  <c:v>0.97</c:v>
                </c:pt>
                <c:pt idx="25">
                  <c:v>0.97</c:v>
                </c:pt>
                <c:pt idx="26">
                  <c:v>0.97</c:v>
                </c:pt>
                <c:pt idx="27">
                  <c:v>0.97</c:v>
                </c:pt>
                <c:pt idx="28">
                  <c:v>0.97</c:v>
                </c:pt>
                <c:pt idx="29">
                  <c:v>0.97</c:v>
                </c:pt>
                <c:pt idx="30">
                  <c:v>0.97</c:v>
                </c:pt>
                <c:pt idx="31">
                  <c:v>0.97</c:v>
                </c:pt>
                <c:pt idx="32">
                  <c:v>0.94099999999999995</c:v>
                </c:pt>
                <c:pt idx="33">
                  <c:v>0.94099999999999995</c:v>
                </c:pt>
                <c:pt idx="34">
                  <c:v>0.94099999999999995</c:v>
                </c:pt>
                <c:pt idx="35">
                  <c:v>0.94099999999999995</c:v>
                </c:pt>
                <c:pt idx="36">
                  <c:v>0.94099999999999995</c:v>
                </c:pt>
                <c:pt idx="37">
                  <c:v>0.94099999999999995</c:v>
                </c:pt>
                <c:pt idx="38">
                  <c:v>0.94099999999999995</c:v>
                </c:pt>
                <c:pt idx="39">
                  <c:v>0.94099999999999995</c:v>
                </c:pt>
                <c:pt idx="40">
                  <c:v>0.94099999999999995</c:v>
                </c:pt>
                <c:pt idx="41">
                  <c:v>0.94099999999999995</c:v>
                </c:pt>
                <c:pt idx="42">
                  <c:v>0.94099999999999995</c:v>
                </c:pt>
                <c:pt idx="43">
                  <c:v>0.94099999999999995</c:v>
                </c:pt>
                <c:pt idx="44">
                  <c:v>0.88900000000000001</c:v>
                </c:pt>
                <c:pt idx="45">
                  <c:v>0.88900000000000001</c:v>
                </c:pt>
                <c:pt idx="46">
                  <c:v>0.88900000000000001</c:v>
                </c:pt>
                <c:pt idx="47">
                  <c:v>0.88900000000000001</c:v>
                </c:pt>
                <c:pt idx="48">
                  <c:v>0.88900000000000001</c:v>
                </c:pt>
                <c:pt idx="49">
                  <c:v>0.88900000000000001</c:v>
                </c:pt>
                <c:pt idx="50">
                  <c:v>0.88900000000000001</c:v>
                </c:pt>
                <c:pt idx="51">
                  <c:v>0.88900000000000001</c:v>
                </c:pt>
                <c:pt idx="52">
                  <c:v>0.88900000000000001</c:v>
                </c:pt>
                <c:pt idx="53">
                  <c:v>0.88900000000000001</c:v>
                </c:pt>
                <c:pt idx="54">
                  <c:v>0.8</c:v>
                </c:pt>
                <c:pt idx="55">
                  <c:v>0.8</c:v>
                </c:pt>
                <c:pt idx="56">
                  <c:v>0.8</c:v>
                </c:pt>
                <c:pt idx="57">
                  <c:v>0.8</c:v>
                </c:pt>
                <c:pt idx="58">
                  <c:v>0.8</c:v>
                </c:pt>
                <c:pt idx="59">
                  <c:v>0.8</c:v>
                </c:pt>
                <c:pt idx="60">
                  <c:v>0.66700000000000004</c:v>
                </c:pt>
                <c:pt idx="61">
                  <c:v>0.66700000000000004</c:v>
                </c:pt>
                <c:pt idx="62">
                  <c:v>0.66700000000000004</c:v>
                </c:pt>
                <c:pt idx="63">
                  <c:v>0.56799999999999995</c:v>
                </c:pt>
                <c:pt idx="64">
                  <c:v>0.56399999999999995</c:v>
                </c:pt>
                <c:pt idx="65">
                  <c:v>0.56399999999999995</c:v>
                </c:pt>
                <c:pt idx="66">
                  <c:v>0.55700000000000005</c:v>
                </c:pt>
                <c:pt idx="67">
                  <c:v>0.55700000000000005</c:v>
                </c:pt>
                <c:pt idx="68">
                  <c:v>0.55700000000000005</c:v>
                </c:pt>
                <c:pt idx="69">
                  <c:v>0.54200000000000004</c:v>
                </c:pt>
                <c:pt idx="70">
                  <c:v>0.54200000000000004</c:v>
                </c:pt>
                <c:pt idx="71">
                  <c:v>0.54200000000000004</c:v>
                </c:pt>
                <c:pt idx="72">
                  <c:v>0.54200000000000004</c:v>
                </c:pt>
                <c:pt idx="73">
                  <c:v>0.51600000000000001</c:v>
                </c:pt>
                <c:pt idx="74">
                  <c:v>0.51600000000000001</c:v>
                </c:pt>
                <c:pt idx="75">
                  <c:v>0.51600000000000001</c:v>
                </c:pt>
                <c:pt idx="76">
                  <c:v>0.5</c:v>
                </c:pt>
                <c:pt idx="77">
                  <c:v>0.49199999999999999</c:v>
                </c:pt>
                <c:pt idx="78">
                  <c:v>0.49199999999999999</c:v>
                </c:pt>
                <c:pt idx="79">
                  <c:v>0.48499999999999999</c:v>
                </c:pt>
                <c:pt idx="80">
                  <c:v>0.48499999999999999</c:v>
                </c:pt>
                <c:pt idx="81">
                  <c:v>0.48499999999999999</c:v>
                </c:pt>
                <c:pt idx="82">
                  <c:v>0.48499999999999999</c:v>
                </c:pt>
                <c:pt idx="83">
                  <c:v>0.47099999999999997</c:v>
                </c:pt>
                <c:pt idx="84">
                  <c:v>0.47099999999999997</c:v>
                </c:pt>
                <c:pt idx="85">
                  <c:v>0.47099999999999997</c:v>
                </c:pt>
                <c:pt idx="86">
                  <c:v>0.47099999999999997</c:v>
                </c:pt>
                <c:pt idx="87">
                  <c:v>0.47099999999999997</c:v>
                </c:pt>
                <c:pt idx="88">
                  <c:v>0.47099999999999997</c:v>
                </c:pt>
                <c:pt idx="89">
                  <c:v>0.47099999999999997</c:v>
                </c:pt>
                <c:pt idx="90">
                  <c:v>0.47099999999999997</c:v>
                </c:pt>
                <c:pt idx="91">
                  <c:v>0.44400000000000001</c:v>
                </c:pt>
                <c:pt idx="92">
                  <c:v>0.44400000000000001</c:v>
                </c:pt>
                <c:pt idx="93">
                  <c:v>0.44400000000000001</c:v>
                </c:pt>
                <c:pt idx="94">
                  <c:v>0.44400000000000001</c:v>
                </c:pt>
                <c:pt idx="95">
                  <c:v>0.44400000000000001</c:v>
                </c:pt>
                <c:pt idx="96">
                  <c:v>0.44400000000000001</c:v>
                </c:pt>
                <c:pt idx="97">
                  <c:v>0.44400000000000001</c:v>
                </c:pt>
                <c:pt idx="98">
                  <c:v>0.44400000000000001</c:v>
                </c:pt>
                <c:pt idx="99">
                  <c:v>0.4</c:v>
                </c:pt>
                <c:pt idx="100">
                  <c:v>0.4</c:v>
                </c:pt>
                <c:pt idx="101">
                  <c:v>0.4</c:v>
                </c:pt>
                <c:pt idx="102">
                  <c:v>0.4</c:v>
                </c:pt>
                <c:pt idx="103">
                  <c:v>0.4</c:v>
                </c:pt>
                <c:pt idx="104">
                  <c:v>0.4</c:v>
                </c:pt>
                <c:pt idx="105">
                  <c:v>0.33300000000000002</c:v>
                </c:pt>
                <c:pt idx="106">
                  <c:v>0.33300000000000002</c:v>
                </c:pt>
                <c:pt idx="107">
                  <c:v>0.33300000000000002</c:v>
                </c:pt>
                <c:pt idx="108">
                  <c:v>0.33300000000000002</c:v>
                </c:pt>
                <c:pt idx="109">
                  <c:v>0.33300000000000002</c:v>
                </c:pt>
                <c:pt idx="110">
                  <c:v>0.30599999999999999</c:v>
                </c:pt>
                <c:pt idx="111">
                  <c:v>0.30499999999999999</c:v>
                </c:pt>
                <c:pt idx="112">
                  <c:v>0.30499999999999999</c:v>
                </c:pt>
                <c:pt idx="113">
                  <c:v>0.30199999999999999</c:v>
                </c:pt>
                <c:pt idx="114">
                  <c:v>0.30199999999999999</c:v>
                </c:pt>
                <c:pt idx="115">
                  <c:v>0.30199999999999999</c:v>
                </c:pt>
                <c:pt idx="116">
                  <c:v>0.29599999999999999</c:v>
                </c:pt>
                <c:pt idx="117">
                  <c:v>0.29599999999999999</c:v>
                </c:pt>
                <c:pt idx="118">
                  <c:v>0.29599999999999999</c:v>
                </c:pt>
                <c:pt idx="119">
                  <c:v>0.29599999999999999</c:v>
                </c:pt>
                <c:pt idx="120">
                  <c:v>0.28599999999999998</c:v>
                </c:pt>
                <c:pt idx="121">
                  <c:v>0.28599999999999998</c:v>
                </c:pt>
                <c:pt idx="122">
                  <c:v>0.28599999999999998</c:v>
                </c:pt>
                <c:pt idx="123">
                  <c:v>0.27100000000000002</c:v>
                </c:pt>
                <c:pt idx="124">
                  <c:v>0.27100000000000002</c:v>
                </c:pt>
                <c:pt idx="125">
                  <c:v>0.26700000000000002</c:v>
                </c:pt>
                <c:pt idx="126">
                  <c:v>0.26700000000000002</c:v>
                </c:pt>
                <c:pt idx="127">
                  <c:v>0.25800000000000001</c:v>
                </c:pt>
                <c:pt idx="128">
                  <c:v>0.25800000000000001</c:v>
                </c:pt>
                <c:pt idx="129">
                  <c:v>0.25</c:v>
                </c:pt>
                <c:pt idx="130">
                  <c:v>0.25</c:v>
                </c:pt>
                <c:pt idx="131">
                  <c:v>0.246</c:v>
                </c:pt>
                <c:pt idx="132">
                  <c:v>0.246</c:v>
                </c:pt>
                <c:pt idx="133">
                  <c:v>0.24199999999999999</c:v>
                </c:pt>
                <c:pt idx="134">
                  <c:v>0.24199999999999999</c:v>
                </c:pt>
                <c:pt idx="135">
                  <c:v>0.24199999999999999</c:v>
                </c:pt>
                <c:pt idx="136">
                  <c:v>0.24199999999999999</c:v>
                </c:pt>
                <c:pt idx="137">
                  <c:v>0.23499999999999999</c:v>
                </c:pt>
                <c:pt idx="138">
                  <c:v>0.23499999999999999</c:v>
                </c:pt>
                <c:pt idx="139">
                  <c:v>0.23499999999999999</c:v>
                </c:pt>
                <c:pt idx="140">
                  <c:v>0.23499999999999999</c:v>
                </c:pt>
                <c:pt idx="141">
                  <c:v>0.23499999999999999</c:v>
                </c:pt>
                <c:pt idx="142">
                  <c:v>0.23499999999999999</c:v>
                </c:pt>
                <c:pt idx="143">
                  <c:v>0.23499999999999999</c:v>
                </c:pt>
                <c:pt idx="144">
                  <c:v>0.23499999999999999</c:v>
                </c:pt>
                <c:pt idx="145">
                  <c:v>0.222</c:v>
                </c:pt>
                <c:pt idx="146">
                  <c:v>0.222</c:v>
                </c:pt>
                <c:pt idx="147">
                  <c:v>0.222</c:v>
                </c:pt>
                <c:pt idx="148">
                  <c:v>0.222</c:v>
                </c:pt>
                <c:pt idx="149">
                  <c:v>0.222</c:v>
                </c:pt>
                <c:pt idx="150">
                  <c:v>0.222</c:v>
                </c:pt>
                <c:pt idx="151">
                  <c:v>0.222</c:v>
                </c:pt>
                <c:pt idx="152">
                  <c:v>0.222</c:v>
                </c:pt>
                <c:pt idx="153">
                  <c:v>0.222</c:v>
                </c:pt>
                <c:pt idx="154">
                  <c:v>0.2</c:v>
                </c:pt>
                <c:pt idx="155">
                  <c:v>0.2</c:v>
                </c:pt>
                <c:pt idx="156">
                  <c:v>0.2</c:v>
                </c:pt>
                <c:pt idx="157">
                  <c:v>0.2</c:v>
                </c:pt>
                <c:pt idx="158">
                  <c:v>0.2</c:v>
                </c:pt>
                <c:pt idx="159">
                  <c:v>0.2</c:v>
                </c:pt>
                <c:pt idx="160">
                  <c:v>0.2</c:v>
                </c:pt>
                <c:pt idx="161">
                  <c:v>0.2</c:v>
                </c:pt>
                <c:pt idx="162">
                  <c:v>0.16700000000000001</c:v>
                </c:pt>
                <c:pt idx="163">
                  <c:v>0.16700000000000001</c:v>
                </c:pt>
                <c:pt idx="164">
                  <c:v>0.16700000000000001</c:v>
                </c:pt>
                <c:pt idx="165">
                  <c:v>0.16700000000000001</c:v>
                </c:pt>
                <c:pt idx="166">
                  <c:v>0.16700000000000001</c:v>
                </c:pt>
                <c:pt idx="167">
                  <c:v>0.16700000000000001</c:v>
                </c:pt>
                <c:pt idx="168">
                  <c:v>0.16700000000000001</c:v>
                </c:pt>
                <c:pt idx="169">
                  <c:v>0.159</c:v>
                </c:pt>
                <c:pt idx="170">
                  <c:v>0.158</c:v>
                </c:pt>
                <c:pt idx="171">
                  <c:v>0.158</c:v>
                </c:pt>
                <c:pt idx="172">
                  <c:v>0.157</c:v>
                </c:pt>
                <c:pt idx="173">
                  <c:v>0.157</c:v>
                </c:pt>
                <c:pt idx="174">
                  <c:v>0.157</c:v>
                </c:pt>
                <c:pt idx="175">
                  <c:v>0.154</c:v>
                </c:pt>
                <c:pt idx="176">
                  <c:v>0.154</c:v>
                </c:pt>
                <c:pt idx="177">
                  <c:v>0.154</c:v>
                </c:pt>
                <c:pt idx="178">
                  <c:v>0.154</c:v>
                </c:pt>
                <c:pt idx="179">
                  <c:v>0.14799999999999999</c:v>
                </c:pt>
                <c:pt idx="180">
                  <c:v>0.14799999999999999</c:v>
                </c:pt>
                <c:pt idx="181">
                  <c:v>0.14799999999999999</c:v>
                </c:pt>
                <c:pt idx="182">
                  <c:v>0.14799999999999999</c:v>
                </c:pt>
                <c:pt idx="183">
                  <c:v>0.14799999999999999</c:v>
                </c:pt>
                <c:pt idx="184">
                  <c:v>0.14299999999999999</c:v>
                </c:pt>
                <c:pt idx="185">
                  <c:v>0.14299999999999999</c:v>
                </c:pt>
                <c:pt idx="186">
                  <c:v>0.13800000000000001</c:v>
                </c:pt>
                <c:pt idx="187">
                  <c:v>0.13800000000000001</c:v>
                </c:pt>
                <c:pt idx="188">
                  <c:v>0.13600000000000001</c:v>
                </c:pt>
                <c:pt idx="189">
                  <c:v>0.13600000000000001</c:v>
                </c:pt>
                <c:pt idx="190">
                  <c:v>0.13300000000000001</c:v>
                </c:pt>
                <c:pt idx="191">
                  <c:v>0.13300000000000001</c:v>
                </c:pt>
                <c:pt idx="192">
                  <c:v>0.129</c:v>
                </c:pt>
                <c:pt idx="193">
                  <c:v>0.129</c:v>
                </c:pt>
                <c:pt idx="194">
                  <c:v>0.125</c:v>
                </c:pt>
                <c:pt idx="195">
                  <c:v>0.125</c:v>
                </c:pt>
                <c:pt idx="196">
                  <c:v>0.125</c:v>
                </c:pt>
                <c:pt idx="197">
                  <c:v>0.123</c:v>
                </c:pt>
                <c:pt idx="198">
                  <c:v>0.123</c:v>
                </c:pt>
                <c:pt idx="199">
                  <c:v>0.121</c:v>
                </c:pt>
                <c:pt idx="200">
                  <c:v>0.121</c:v>
                </c:pt>
                <c:pt idx="201">
                  <c:v>0.121</c:v>
                </c:pt>
                <c:pt idx="202">
                  <c:v>0.121</c:v>
                </c:pt>
                <c:pt idx="203">
                  <c:v>0.11799999999999999</c:v>
                </c:pt>
                <c:pt idx="204">
                  <c:v>0.11799999999999999</c:v>
                </c:pt>
                <c:pt idx="205">
                  <c:v>0.11799999999999999</c:v>
                </c:pt>
                <c:pt idx="206">
                  <c:v>0.11799999999999999</c:v>
                </c:pt>
                <c:pt idx="207">
                  <c:v>0.11799999999999999</c:v>
                </c:pt>
                <c:pt idx="208">
                  <c:v>0.11799999999999999</c:v>
                </c:pt>
                <c:pt idx="209">
                  <c:v>0.11799999999999999</c:v>
                </c:pt>
                <c:pt idx="210">
                  <c:v>0.11799999999999999</c:v>
                </c:pt>
                <c:pt idx="211">
                  <c:v>0.111</c:v>
                </c:pt>
                <c:pt idx="212">
                  <c:v>0.111</c:v>
                </c:pt>
                <c:pt idx="213">
                  <c:v>0.111</c:v>
                </c:pt>
                <c:pt idx="214">
                  <c:v>0.111</c:v>
                </c:pt>
                <c:pt idx="215">
                  <c:v>0.111</c:v>
                </c:pt>
                <c:pt idx="216">
                  <c:v>0.111</c:v>
                </c:pt>
                <c:pt idx="217">
                  <c:v>0.111</c:v>
                </c:pt>
                <c:pt idx="218">
                  <c:v>0.111</c:v>
                </c:pt>
                <c:pt idx="219">
                  <c:v>0.111</c:v>
                </c:pt>
                <c:pt idx="220">
                  <c:v>0.111</c:v>
                </c:pt>
                <c:pt idx="221">
                  <c:v>0.1</c:v>
                </c:pt>
                <c:pt idx="222">
                  <c:v>0.1</c:v>
                </c:pt>
                <c:pt idx="223">
                  <c:v>0.1</c:v>
                </c:pt>
                <c:pt idx="224">
                  <c:v>0.1</c:v>
                </c:pt>
                <c:pt idx="225">
                  <c:v>0.1</c:v>
                </c:pt>
                <c:pt idx="226">
                  <c:v>0.1</c:v>
                </c:pt>
                <c:pt idx="227">
                  <c:v>0.1</c:v>
                </c:pt>
                <c:pt idx="228">
                  <c:v>0.1</c:v>
                </c:pt>
                <c:pt idx="229">
                  <c:v>0.1</c:v>
                </c:pt>
                <c:pt idx="230">
                  <c:v>0.1</c:v>
                </c:pt>
                <c:pt idx="231">
                  <c:v>0.1</c:v>
                </c:pt>
                <c:pt idx="232">
                  <c:v>8.3000000000000004E-2</c:v>
                </c:pt>
                <c:pt idx="233">
                  <c:v>8.3000000000000004E-2</c:v>
                </c:pt>
                <c:pt idx="234">
                  <c:v>8.3000000000000004E-2</c:v>
                </c:pt>
                <c:pt idx="235">
                  <c:v>8.3000000000000004E-2</c:v>
                </c:pt>
                <c:pt idx="236">
                  <c:v>8.3000000000000004E-2</c:v>
                </c:pt>
                <c:pt idx="237">
                  <c:v>8.3000000000000004E-2</c:v>
                </c:pt>
                <c:pt idx="238">
                  <c:v>8.3000000000000004E-2</c:v>
                </c:pt>
                <c:pt idx="239">
                  <c:v>8.3000000000000004E-2</c:v>
                </c:pt>
                <c:pt idx="240">
                  <c:v>8.3000000000000004E-2</c:v>
                </c:pt>
                <c:pt idx="241">
                  <c:v>8.1000000000000003E-2</c:v>
                </c:pt>
                <c:pt idx="242">
                  <c:v>8.1000000000000003E-2</c:v>
                </c:pt>
                <c:pt idx="243">
                  <c:v>8.1000000000000003E-2</c:v>
                </c:pt>
                <c:pt idx="244">
                  <c:v>0.08</c:v>
                </c:pt>
                <c:pt idx="245">
                  <c:v>0.08</c:v>
                </c:pt>
                <c:pt idx="246">
                  <c:v>0.08</c:v>
                </c:pt>
                <c:pt idx="247">
                  <c:v>7.8E-2</c:v>
                </c:pt>
                <c:pt idx="248">
                  <c:v>7.8E-2</c:v>
                </c:pt>
                <c:pt idx="249">
                  <c:v>7.8E-2</c:v>
                </c:pt>
                <c:pt idx="250">
                  <c:v>7.8E-2</c:v>
                </c:pt>
                <c:pt idx="251">
                  <c:v>7.6999999999999999E-2</c:v>
                </c:pt>
                <c:pt idx="252">
                  <c:v>7.6999999999999999E-2</c:v>
                </c:pt>
                <c:pt idx="253">
                  <c:v>7.4999999999999997E-2</c:v>
                </c:pt>
                <c:pt idx="254">
                  <c:v>7.4999999999999997E-2</c:v>
                </c:pt>
                <c:pt idx="255">
                  <c:v>7.4999999999999997E-2</c:v>
                </c:pt>
                <c:pt idx="256">
                  <c:v>7.3999999999999996E-2</c:v>
                </c:pt>
                <c:pt idx="257">
                  <c:v>7.3999999999999996E-2</c:v>
                </c:pt>
                <c:pt idx="258">
                  <c:v>7.3999999999999996E-2</c:v>
                </c:pt>
                <c:pt idx="259">
                  <c:v>7.3999999999999996E-2</c:v>
                </c:pt>
                <c:pt idx="260">
                  <c:v>7.0999999999999994E-2</c:v>
                </c:pt>
                <c:pt idx="261">
                  <c:v>7.0999999999999994E-2</c:v>
                </c:pt>
                <c:pt idx="262">
                  <c:v>7.0000000000000007E-2</c:v>
                </c:pt>
                <c:pt idx="263">
                  <c:v>7.0000000000000007E-2</c:v>
                </c:pt>
                <c:pt idx="264">
                  <c:v>6.9000000000000006E-2</c:v>
                </c:pt>
                <c:pt idx="265">
                  <c:v>6.9000000000000006E-2</c:v>
                </c:pt>
                <c:pt idx="266">
                  <c:v>6.8000000000000005E-2</c:v>
                </c:pt>
                <c:pt idx="267">
                  <c:v>6.8000000000000005E-2</c:v>
                </c:pt>
                <c:pt idx="268">
                  <c:v>6.7000000000000004E-2</c:v>
                </c:pt>
                <c:pt idx="269">
                  <c:v>6.7000000000000004E-2</c:v>
                </c:pt>
                <c:pt idx="270">
                  <c:v>6.5000000000000002E-2</c:v>
                </c:pt>
                <c:pt idx="271">
                  <c:v>6.5000000000000002E-2</c:v>
                </c:pt>
                <c:pt idx="272">
                  <c:v>6.2E-2</c:v>
                </c:pt>
                <c:pt idx="273">
                  <c:v>6.2E-2</c:v>
                </c:pt>
                <c:pt idx="274">
                  <c:v>6.2E-2</c:v>
                </c:pt>
                <c:pt idx="275">
                  <c:v>6.2E-2</c:v>
                </c:pt>
                <c:pt idx="276">
                  <c:v>6.2E-2</c:v>
                </c:pt>
                <c:pt idx="277">
                  <c:v>6.2E-2</c:v>
                </c:pt>
                <c:pt idx="278">
                  <c:v>6.0999999999999999E-2</c:v>
                </c:pt>
                <c:pt idx="279">
                  <c:v>6.0999999999999999E-2</c:v>
                </c:pt>
                <c:pt idx="280">
                  <c:v>6.0999999999999999E-2</c:v>
                </c:pt>
                <c:pt idx="281">
                  <c:v>6.0999999999999999E-2</c:v>
                </c:pt>
                <c:pt idx="282">
                  <c:v>5.8999999999999997E-2</c:v>
                </c:pt>
                <c:pt idx="283">
                  <c:v>5.8999999999999997E-2</c:v>
                </c:pt>
                <c:pt idx="284">
                  <c:v>5.8999999999999997E-2</c:v>
                </c:pt>
                <c:pt idx="285">
                  <c:v>5.8999999999999997E-2</c:v>
                </c:pt>
                <c:pt idx="286">
                  <c:v>5.8999999999999997E-2</c:v>
                </c:pt>
                <c:pt idx="287">
                  <c:v>5.8999999999999997E-2</c:v>
                </c:pt>
                <c:pt idx="288">
                  <c:v>5.8999999999999997E-2</c:v>
                </c:pt>
                <c:pt idx="289">
                  <c:v>5.8999999999999997E-2</c:v>
                </c:pt>
                <c:pt idx="290">
                  <c:v>5.6000000000000001E-2</c:v>
                </c:pt>
                <c:pt idx="291">
                  <c:v>5.6000000000000001E-2</c:v>
                </c:pt>
                <c:pt idx="292">
                  <c:v>5.6000000000000001E-2</c:v>
                </c:pt>
                <c:pt idx="293">
                  <c:v>5.6000000000000001E-2</c:v>
                </c:pt>
                <c:pt idx="294">
                  <c:v>5.6000000000000001E-2</c:v>
                </c:pt>
                <c:pt idx="295">
                  <c:v>5.6000000000000001E-2</c:v>
                </c:pt>
                <c:pt idx="296">
                  <c:v>5.6000000000000001E-2</c:v>
                </c:pt>
                <c:pt idx="297">
                  <c:v>5.6000000000000001E-2</c:v>
                </c:pt>
                <c:pt idx="298">
                  <c:v>5.6000000000000001E-2</c:v>
                </c:pt>
                <c:pt idx="299">
                  <c:v>5.6000000000000001E-2</c:v>
                </c:pt>
                <c:pt idx="300">
                  <c:v>5.6000000000000001E-2</c:v>
                </c:pt>
                <c:pt idx="301">
                  <c:v>0.05</c:v>
                </c:pt>
                <c:pt idx="302">
                  <c:v>0.05</c:v>
                </c:pt>
                <c:pt idx="303">
                  <c:v>0.05</c:v>
                </c:pt>
                <c:pt idx="304">
                  <c:v>0.05</c:v>
                </c:pt>
                <c:pt idx="305">
                  <c:v>0.05</c:v>
                </c:pt>
                <c:pt idx="306">
                  <c:v>0.05</c:v>
                </c:pt>
                <c:pt idx="307">
                  <c:v>0.05</c:v>
                </c:pt>
                <c:pt idx="308">
                  <c:v>0.05</c:v>
                </c:pt>
                <c:pt idx="309">
                  <c:v>0.05</c:v>
                </c:pt>
                <c:pt idx="310">
                  <c:v>0.05</c:v>
                </c:pt>
                <c:pt idx="311">
                  <c:v>0.05</c:v>
                </c:pt>
                <c:pt idx="312">
                  <c:v>0.05</c:v>
                </c:pt>
                <c:pt idx="313">
                  <c:v>0.05</c:v>
                </c:pt>
                <c:pt idx="314">
                  <c:v>0.05</c:v>
                </c:pt>
                <c:pt idx="315">
                  <c:v>0.05</c:v>
                </c:pt>
                <c:pt idx="316">
                  <c:v>4.2000000000000003E-2</c:v>
                </c:pt>
                <c:pt idx="317">
                  <c:v>4.2000000000000003E-2</c:v>
                </c:pt>
                <c:pt idx="318">
                  <c:v>4.2000000000000003E-2</c:v>
                </c:pt>
                <c:pt idx="319">
                  <c:v>4.2000000000000003E-2</c:v>
                </c:pt>
                <c:pt idx="320">
                  <c:v>4.2000000000000003E-2</c:v>
                </c:pt>
                <c:pt idx="321">
                  <c:v>4.2000000000000003E-2</c:v>
                </c:pt>
                <c:pt idx="322">
                  <c:v>4.2000000000000003E-2</c:v>
                </c:pt>
                <c:pt idx="323">
                  <c:v>4.2000000000000003E-2</c:v>
                </c:pt>
                <c:pt idx="324">
                  <c:v>4.2000000000000003E-2</c:v>
                </c:pt>
                <c:pt idx="325">
                  <c:v>4.2000000000000003E-2</c:v>
                </c:pt>
                <c:pt idx="326">
                  <c:v>4.2000000000000003E-2</c:v>
                </c:pt>
                <c:pt idx="327">
                  <c:v>3.9E-2</c:v>
                </c:pt>
                <c:pt idx="328">
                  <c:v>3.9E-2</c:v>
                </c:pt>
                <c:pt idx="329">
                  <c:v>3.7999999999999999E-2</c:v>
                </c:pt>
                <c:pt idx="330">
                  <c:v>3.7999999999999999E-2</c:v>
                </c:pt>
                <c:pt idx="331">
                  <c:v>3.7999999999999999E-2</c:v>
                </c:pt>
                <c:pt idx="332">
                  <c:v>3.7999999999999999E-2</c:v>
                </c:pt>
                <c:pt idx="333">
                  <c:v>3.6999999999999998E-2</c:v>
                </c:pt>
                <c:pt idx="334">
                  <c:v>3.6999999999999998E-2</c:v>
                </c:pt>
                <c:pt idx="335">
                  <c:v>3.6999999999999998E-2</c:v>
                </c:pt>
                <c:pt idx="336">
                  <c:v>3.6999999999999998E-2</c:v>
                </c:pt>
                <c:pt idx="337">
                  <c:v>3.5999999999999997E-2</c:v>
                </c:pt>
                <c:pt idx="338">
                  <c:v>3.5999999999999997E-2</c:v>
                </c:pt>
                <c:pt idx="339">
                  <c:v>3.5000000000000003E-2</c:v>
                </c:pt>
                <c:pt idx="340">
                  <c:v>3.5000000000000003E-2</c:v>
                </c:pt>
                <c:pt idx="341">
                  <c:v>3.4000000000000002E-2</c:v>
                </c:pt>
                <c:pt idx="342">
                  <c:v>3.4000000000000002E-2</c:v>
                </c:pt>
                <c:pt idx="343">
                  <c:v>3.4000000000000002E-2</c:v>
                </c:pt>
                <c:pt idx="344">
                  <c:v>3.4000000000000002E-2</c:v>
                </c:pt>
                <c:pt idx="345">
                  <c:v>3.3000000000000002E-2</c:v>
                </c:pt>
                <c:pt idx="346">
                  <c:v>3.3000000000000002E-2</c:v>
                </c:pt>
                <c:pt idx="347">
                  <c:v>3.2000000000000001E-2</c:v>
                </c:pt>
                <c:pt idx="348">
                  <c:v>3.2000000000000001E-2</c:v>
                </c:pt>
                <c:pt idx="349">
                  <c:v>3.1E-2</c:v>
                </c:pt>
                <c:pt idx="350">
                  <c:v>3.1E-2</c:v>
                </c:pt>
                <c:pt idx="351">
                  <c:v>3.1E-2</c:v>
                </c:pt>
                <c:pt idx="352">
                  <c:v>3.1E-2</c:v>
                </c:pt>
                <c:pt idx="353">
                  <c:v>3.1E-2</c:v>
                </c:pt>
                <c:pt idx="354">
                  <c:v>2.9000000000000001E-2</c:v>
                </c:pt>
                <c:pt idx="355">
                  <c:v>2.9000000000000001E-2</c:v>
                </c:pt>
                <c:pt idx="356">
                  <c:v>2.8000000000000001E-2</c:v>
                </c:pt>
                <c:pt idx="357">
                  <c:v>2.8000000000000001E-2</c:v>
                </c:pt>
                <c:pt idx="358">
                  <c:v>2.8000000000000001E-2</c:v>
                </c:pt>
                <c:pt idx="359">
                  <c:v>2.8000000000000001E-2</c:v>
                </c:pt>
                <c:pt idx="360">
                  <c:v>2.5000000000000001E-2</c:v>
                </c:pt>
                <c:pt idx="361">
                  <c:v>2.5000000000000001E-2</c:v>
                </c:pt>
                <c:pt idx="362">
                  <c:v>2.5000000000000001E-2</c:v>
                </c:pt>
                <c:pt idx="363">
                  <c:v>2.5000000000000001E-2</c:v>
                </c:pt>
                <c:pt idx="364">
                  <c:v>2.5000000000000001E-2</c:v>
                </c:pt>
                <c:pt idx="365">
                  <c:v>2.5000000000000001E-2</c:v>
                </c:pt>
                <c:pt idx="366">
                  <c:v>2.5000000000000001E-2</c:v>
                </c:pt>
                <c:pt idx="367">
                  <c:v>2.5000000000000001E-2</c:v>
                </c:pt>
                <c:pt idx="368">
                  <c:v>2.5000000000000001E-2</c:v>
                </c:pt>
                <c:pt idx="369">
                  <c:v>2.5000000000000001E-2</c:v>
                </c:pt>
                <c:pt idx="370">
                  <c:v>2.5000000000000001E-2</c:v>
                </c:pt>
                <c:pt idx="371">
                  <c:v>2.5000000000000001E-2</c:v>
                </c:pt>
                <c:pt idx="372">
                  <c:v>2.5000000000000001E-2</c:v>
                </c:pt>
                <c:pt idx="373">
                  <c:v>2.1000000000000001E-2</c:v>
                </c:pt>
                <c:pt idx="374">
                  <c:v>2.1000000000000001E-2</c:v>
                </c:pt>
                <c:pt idx="375">
                  <c:v>2.1000000000000001E-2</c:v>
                </c:pt>
                <c:pt idx="376">
                  <c:v>2.1000000000000001E-2</c:v>
                </c:pt>
                <c:pt idx="377">
                  <c:v>2.1000000000000001E-2</c:v>
                </c:pt>
                <c:pt idx="378">
                  <c:v>2.1000000000000001E-2</c:v>
                </c:pt>
                <c:pt idx="379">
                  <c:v>2.1000000000000001E-2</c:v>
                </c:pt>
                <c:pt idx="380">
                  <c:v>2.1000000000000001E-2</c:v>
                </c:pt>
                <c:pt idx="381">
                  <c:v>2.1000000000000001E-2</c:v>
                </c:pt>
                <c:pt idx="382">
                  <c:v>0.02</c:v>
                </c:pt>
                <c:pt idx="383">
                  <c:v>0.02</c:v>
                </c:pt>
                <c:pt idx="384">
                  <c:v>1.9E-2</c:v>
                </c:pt>
                <c:pt idx="385">
                  <c:v>1.9E-2</c:v>
                </c:pt>
                <c:pt idx="386">
                  <c:v>1.9E-2</c:v>
                </c:pt>
                <c:pt idx="387">
                  <c:v>1.9E-2</c:v>
                </c:pt>
                <c:pt idx="388">
                  <c:v>1.9E-2</c:v>
                </c:pt>
                <c:pt idx="389">
                  <c:v>1.9E-2</c:v>
                </c:pt>
                <c:pt idx="390">
                  <c:v>1.9E-2</c:v>
                </c:pt>
                <c:pt idx="391">
                  <c:v>1.9E-2</c:v>
                </c:pt>
                <c:pt idx="392">
                  <c:v>1.7999999999999999E-2</c:v>
                </c:pt>
                <c:pt idx="393">
                  <c:v>1.7999999999999999E-2</c:v>
                </c:pt>
                <c:pt idx="394">
                  <c:v>1.7999999999999999E-2</c:v>
                </c:pt>
                <c:pt idx="395">
                  <c:v>1.7999999999999999E-2</c:v>
                </c:pt>
                <c:pt idx="396">
                  <c:v>1.7000000000000001E-2</c:v>
                </c:pt>
                <c:pt idx="397">
                  <c:v>1.7000000000000001E-2</c:v>
                </c:pt>
                <c:pt idx="398">
                  <c:v>1.7000000000000001E-2</c:v>
                </c:pt>
                <c:pt idx="399">
                  <c:v>1.7000000000000001E-2</c:v>
                </c:pt>
                <c:pt idx="400">
                  <c:v>1.6E-2</c:v>
                </c:pt>
                <c:pt idx="401">
                  <c:v>1.6E-2</c:v>
                </c:pt>
                <c:pt idx="402">
                  <c:v>1.6E-2</c:v>
                </c:pt>
                <c:pt idx="403">
                  <c:v>1.6E-2</c:v>
                </c:pt>
                <c:pt idx="404">
                  <c:v>1.4E-2</c:v>
                </c:pt>
                <c:pt idx="405">
                  <c:v>1.4E-2</c:v>
                </c:pt>
                <c:pt idx="406">
                  <c:v>1.4E-2</c:v>
                </c:pt>
                <c:pt idx="407">
                  <c:v>1.2999999999999999E-2</c:v>
                </c:pt>
                <c:pt idx="408">
                  <c:v>1.2999999999999999E-2</c:v>
                </c:pt>
                <c:pt idx="409">
                  <c:v>1.2999999999999999E-2</c:v>
                </c:pt>
                <c:pt idx="410">
                  <c:v>1.2999999999999999E-2</c:v>
                </c:pt>
                <c:pt idx="411">
                  <c:v>1.2999999999999999E-2</c:v>
                </c:pt>
                <c:pt idx="412">
                  <c:v>1.2999999999999999E-2</c:v>
                </c:pt>
                <c:pt idx="413">
                  <c:v>1.2999999999999999E-2</c:v>
                </c:pt>
                <c:pt idx="414">
                  <c:v>1.2999999999999999E-2</c:v>
                </c:pt>
                <c:pt idx="415">
                  <c:v>1.2999999999999999E-2</c:v>
                </c:pt>
                <c:pt idx="416">
                  <c:v>1.2999999999999999E-2</c:v>
                </c:pt>
                <c:pt idx="417">
                  <c:v>1.2999999999999999E-2</c:v>
                </c:pt>
                <c:pt idx="418">
                  <c:v>1.2999999999999999E-2</c:v>
                </c:pt>
                <c:pt idx="419">
                  <c:v>1.2999999999999999E-2</c:v>
                </c:pt>
                <c:pt idx="420">
                  <c:v>1.2999999999999999E-2</c:v>
                </c:pt>
                <c:pt idx="421">
                  <c:v>1.2999999999999999E-2</c:v>
                </c:pt>
                <c:pt idx="422">
                  <c:v>0.01</c:v>
                </c:pt>
                <c:pt idx="423">
                  <c:v>0.01</c:v>
                </c:pt>
                <c:pt idx="424">
                  <c:v>0.01</c:v>
                </c:pt>
                <c:pt idx="425">
                  <c:v>0.01</c:v>
                </c:pt>
                <c:pt idx="426">
                  <c:v>0.01</c:v>
                </c:pt>
                <c:pt idx="427">
                  <c:v>0.01</c:v>
                </c:pt>
                <c:pt idx="428">
                  <c:v>0.01</c:v>
                </c:pt>
                <c:pt idx="429">
                  <c:v>0.01</c:v>
                </c:pt>
                <c:pt idx="430">
                  <c:v>0.01</c:v>
                </c:pt>
                <c:pt idx="431">
                  <c:v>0.01</c:v>
                </c:pt>
                <c:pt idx="432">
                  <c:v>0.01</c:v>
                </c:pt>
                <c:pt idx="433">
                  <c:v>8.9999999999999993E-3</c:v>
                </c:pt>
                <c:pt idx="434">
                  <c:v>8.9999999999999993E-3</c:v>
                </c:pt>
                <c:pt idx="435">
                  <c:v>8.9999999999999993E-3</c:v>
                </c:pt>
                <c:pt idx="436">
                  <c:v>8.9999999999999993E-3</c:v>
                </c:pt>
                <c:pt idx="437">
                  <c:v>8.9999999999999993E-3</c:v>
                </c:pt>
                <c:pt idx="438">
                  <c:v>8.9999999999999993E-3</c:v>
                </c:pt>
                <c:pt idx="439">
                  <c:v>8.9999999999999993E-3</c:v>
                </c:pt>
                <c:pt idx="440">
                  <c:v>8.9999999999999993E-3</c:v>
                </c:pt>
                <c:pt idx="441">
                  <c:v>8.0000000000000002E-3</c:v>
                </c:pt>
                <c:pt idx="442">
                  <c:v>8.0000000000000002E-3</c:v>
                </c:pt>
                <c:pt idx="443">
                  <c:v>8.0000000000000002E-3</c:v>
                </c:pt>
                <c:pt idx="444">
                  <c:v>7.0000000000000001E-3</c:v>
                </c:pt>
                <c:pt idx="445">
                  <c:v>7.0000000000000001E-3</c:v>
                </c:pt>
                <c:pt idx="446">
                  <c:v>6.0000000000000001E-3</c:v>
                </c:pt>
                <c:pt idx="447">
                  <c:v>6.0000000000000001E-3</c:v>
                </c:pt>
                <c:pt idx="448">
                  <c:v>6.0000000000000001E-3</c:v>
                </c:pt>
                <c:pt idx="449">
                  <c:v>6.0000000000000001E-3</c:v>
                </c:pt>
                <c:pt idx="450">
                  <c:v>6.0000000000000001E-3</c:v>
                </c:pt>
                <c:pt idx="451">
                  <c:v>6.0000000000000001E-3</c:v>
                </c:pt>
                <c:pt idx="452">
                  <c:v>6.0000000000000001E-3</c:v>
                </c:pt>
                <c:pt idx="453">
                  <c:v>6.0000000000000001E-3</c:v>
                </c:pt>
                <c:pt idx="454">
                  <c:v>6.0000000000000001E-3</c:v>
                </c:pt>
                <c:pt idx="455">
                  <c:v>6.0000000000000001E-3</c:v>
                </c:pt>
                <c:pt idx="456">
                  <c:v>6.0000000000000001E-3</c:v>
                </c:pt>
                <c:pt idx="457">
                  <c:v>6.0000000000000001E-3</c:v>
                </c:pt>
                <c:pt idx="458">
                  <c:v>6.0000000000000001E-3</c:v>
                </c:pt>
                <c:pt idx="459">
                  <c:v>6.0000000000000001E-3</c:v>
                </c:pt>
                <c:pt idx="460">
                  <c:v>6.0000000000000001E-3</c:v>
                </c:pt>
                <c:pt idx="461">
                  <c:v>5.0000000000000001E-3</c:v>
                </c:pt>
                <c:pt idx="462">
                  <c:v>5.0000000000000001E-3</c:v>
                </c:pt>
                <c:pt idx="463">
                  <c:v>5.0000000000000001E-3</c:v>
                </c:pt>
                <c:pt idx="464">
                  <c:v>5.0000000000000001E-3</c:v>
                </c:pt>
                <c:pt idx="465">
                  <c:v>5.0000000000000001E-3</c:v>
                </c:pt>
                <c:pt idx="466">
                  <c:v>5.0000000000000001E-3</c:v>
                </c:pt>
                <c:pt idx="467">
                  <c:v>5.0000000000000001E-3</c:v>
                </c:pt>
                <c:pt idx="468">
                  <c:v>5.0000000000000001E-3</c:v>
                </c:pt>
                <c:pt idx="469">
                  <c:v>5.0000000000000001E-3</c:v>
                </c:pt>
                <c:pt idx="470">
                  <c:v>4.0000000000000001E-3</c:v>
                </c:pt>
                <c:pt idx="471">
                  <c:v>4.0000000000000001E-3</c:v>
                </c:pt>
                <c:pt idx="472">
                  <c:v>4.0000000000000001E-3</c:v>
                </c:pt>
                <c:pt idx="473">
                  <c:v>4.0000000000000001E-3</c:v>
                </c:pt>
                <c:pt idx="474">
                  <c:v>3.0000000000000001E-3</c:v>
                </c:pt>
                <c:pt idx="475">
                  <c:v>3.0000000000000001E-3</c:v>
                </c:pt>
                <c:pt idx="476">
                  <c:v>3.0000000000000001E-3</c:v>
                </c:pt>
                <c:pt idx="477">
                  <c:v>3.0000000000000001E-3</c:v>
                </c:pt>
                <c:pt idx="478">
                  <c:v>3.0000000000000001E-3</c:v>
                </c:pt>
                <c:pt idx="479">
                  <c:v>3.0000000000000001E-3</c:v>
                </c:pt>
                <c:pt idx="480">
                  <c:v>3.0000000000000001E-3</c:v>
                </c:pt>
                <c:pt idx="481">
                  <c:v>3.0000000000000001E-3</c:v>
                </c:pt>
                <c:pt idx="482">
                  <c:v>3.0000000000000001E-3</c:v>
                </c:pt>
                <c:pt idx="483">
                  <c:v>3.0000000000000001E-3</c:v>
                </c:pt>
                <c:pt idx="484">
                  <c:v>3.0000000000000001E-3</c:v>
                </c:pt>
                <c:pt idx="485">
                  <c:v>3.0000000000000001E-3</c:v>
                </c:pt>
                <c:pt idx="486">
                  <c:v>3.0000000000000001E-3</c:v>
                </c:pt>
                <c:pt idx="487">
                  <c:v>3.0000000000000001E-3</c:v>
                </c:pt>
                <c:pt idx="488">
                  <c:v>3.0000000000000001E-3</c:v>
                </c:pt>
                <c:pt idx="489">
                  <c:v>3.0000000000000001E-3</c:v>
                </c:pt>
                <c:pt idx="490">
                  <c:v>3.0000000000000001E-3</c:v>
                </c:pt>
                <c:pt idx="491">
                  <c:v>2E-3</c:v>
                </c:pt>
                <c:pt idx="492">
                  <c:v>2E-3</c:v>
                </c:pt>
                <c:pt idx="493">
                  <c:v>2E-3</c:v>
                </c:pt>
                <c:pt idx="494">
                  <c:v>2E-3</c:v>
                </c:pt>
                <c:pt idx="495">
                  <c:v>2E-3</c:v>
                </c:pt>
                <c:pt idx="496">
                  <c:v>2E-3</c:v>
                </c:pt>
                <c:pt idx="497">
                  <c:v>2E-3</c:v>
                </c:pt>
                <c:pt idx="498">
                  <c:v>2E-3</c:v>
                </c:pt>
                <c:pt idx="499">
                  <c:v>2E-3</c:v>
                </c:pt>
                <c:pt idx="500">
                  <c:v>2E-3</c:v>
                </c:pt>
                <c:pt idx="501">
                  <c:v>1E-3</c:v>
                </c:pt>
                <c:pt idx="502">
                  <c:v>1E-3</c:v>
                </c:pt>
                <c:pt idx="503">
                  <c:v>1E-3</c:v>
                </c:pt>
                <c:pt idx="504">
                  <c:v>1E-3</c:v>
                </c:pt>
                <c:pt idx="505">
                  <c:v>1E-3</c:v>
                </c:pt>
                <c:pt idx="506">
                  <c:v>1E-3</c:v>
                </c:pt>
                <c:pt idx="507">
                  <c:v>1E-3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C7E-428B-B385-30E82AAC92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1226799"/>
        <c:axId val="1381228239"/>
      </c:scatterChart>
      <c:valAx>
        <c:axId val="1381226799"/>
        <c:scaling>
          <c:logBase val="2"/>
          <c:orientation val="minMax"/>
          <c:min val="51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L1</a:t>
                </a:r>
                <a:r>
                  <a:rPr lang="en-US" altLang="zh-CN" baseline="0"/>
                  <a:t> TCDM Occupied Area (Byte)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8239"/>
        <c:crosses val="autoZero"/>
        <c:crossBetween val="midCat"/>
      </c:valAx>
      <c:valAx>
        <c:axId val="13812282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Compute</a:t>
                </a:r>
                <a:r>
                  <a:rPr lang="en-US" altLang="zh-CN" baseline="0"/>
                  <a:t> Utilization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679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/>
              <a:t>RedMule_256x64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Workplace!$D$1</c:f>
              <c:strCache>
                <c:ptCount val="1"/>
                <c:pt idx="0">
                  <c:v>uti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A8322C"/>
              </a:solidFill>
              <a:ln w="9525">
                <a:solidFill>
                  <a:srgbClr val="A8322C"/>
                </a:solidFill>
              </a:ln>
              <a:effectLst/>
            </c:spPr>
          </c:marker>
          <c:xVal>
            <c:numRef>
              <c:f>Workplace!$B$2:$B$513</c:f>
              <c:numCache>
                <c:formatCode>General</c:formatCode>
                <c:ptCount val="512"/>
                <c:pt idx="0">
                  <c:v>16777216</c:v>
                </c:pt>
                <c:pt idx="1">
                  <c:v>10485760</c:v>
                </c:pt>
                <c:pt idx="2">
                  <c:v>12582912</c:v>
                </c:pt>
                <c:pt idx="3">
                  <c:v>10485760</c:v>
                </c:pt>
                <c:pt idx="4">
                  <c:v>7340032</c:v>
                </c:pt>
                <c:pt idx="5">
                  <c:v>10485760</c:v>
                </c:pt>
                <c:pt idx="6">
                  <c:v>7340032</c:v>
                </c:pt>
                <c:pt idx="7">
                  <c:v>7340032</c:v>
                </c:pt>
                <c:pt idx="8">
                  <c:v>6291456</c:v>
                </c:pt>
                <c:pt idx="9">
                  <c:v>7340032</c:v>
                </c:pt>
                <c:pt idx="10">
                  <c:v>5767168</c:v>
                </c:pt>
                <c:pt idx="11">
                  <c:v>4718592</c:v>
                </c:pt>
                <c:pt idx="12">
                  <c:v>4194304</c:v>
                </c:pt>
                <c:pt idx="13">
                  <c:v>4718592</c:v>
                </c:pt>
                <c:pt idx="14">
                  <c:v>4194304</c:v>
                </c:pt>
                <c:pt idx="15">
                  <c:v>5767168</c:v>
                </c:pt>
                <c:pt idx="16">
                  <c:v>4194304</c:v>
                </c:pt>
                <c:pt idx="17">
                  <c:v>3407872</c:v>
                </c:pt>
                <c:pt idx="18">
                  <c:v>2621440</c:v>
                </c:pt>
                <c:pt idx="19">
                  <c:v>3407872</c:v>
                </c:pt>
                <c:pt idx="20">
                  <c:v>2621440</c:v>
                </c:pt>
                <c:pt idx="21">
                  <c:v>3145728</c:v>
                </c:pt>
                <c:pt idx="22">
                  <c:v>2621440</c:v>
                </c:pt>
                <c:pt idx="23">
                  <c:v>1835008</c:v>
                </c:pt>
                <c:pt idx="24">
                  <c:v>1572864</c:v>
                </c:pt>
                <c:pt idx="25">
                  <c:v>1835008</c:v>
                </c:pt>
                <c:pt idx="26">
                  <c:v>9437184</c:v>
                </c:pt>
                <c:pt idx="27">
                  <c:v>4980736</c:v>
                </c:pt>
                <c:pt idx="28">
                  <c:v>4980736</c:v>
                </c:pt>
                <c:pt idx="29">
                  <c:v>2752512</c:v>
                </c:pt>
                <c:pt idx="30">
                  <c:v>2752512</c:v>
                </c:pt>
                <c:pt idx="31">
                  <c:v>2621440</c:v>
                </c:pt>
                <c:pt idx="32">
                  <c:v>1048576</c:v>
                </c:pt>
                <c:pt idx="33">
                  <c:v>5767168</c:v>
                </c:pt>
                <c:pt idx="34">
                  <c:v>5767168</c:v>
                </c:pt>
                <c:pt idx="35">
                  <c:v>1441792</c:v>
                </c:pt>
                <c:pt idx="36">
                  <c:v>1441792</c:v>
                </c:pt>
                <c:pt idx="37">
                  <c:v>3407872</c:v>
                </c:pt>
                <c:pt idx="38">
                  <c:v>3145728</c:v>
                </c:pt>
                <c:pt idx="39">
                  <c:v>3407872</c:v>
                </c:pt>
                <c:pt idx="40">
                  <c:v>3145728</c:v>
                </c:pt>
                <c:pt idx="41">
                  <c:v>2228224</c:v>
                </c:pt>
                <c:pt idx="42">
                  <c:v>1835008</c:v>
                </c:pt>
                <c:pt idx="43">
                  <c:v>2228224</c:v>
                </c:pt>
                <c:pt idx="44">
                  <c:v>1835008</c:v>
                </c:pt>
                <c:pt idx="45">
                  <c:v>1835008</c:v>
                </c:pt>
                <c:pt idx="46">
                  <c:v>1835008</c:v>
                </c:pt>
                <c:pt idx="47">
                  <c:v>1179648</c:v>
                </c:pt>
                <c:pt idx="48">
                  <c:v>1048576</c:v>
                </c:pt>
                <c:pt idx="49">
                  <c:v>786432</c:v>
                </c:pt>
                <c:pt idx="50">
                  <c:v>1048576</c:v>
                </c:pt>
                <c:pt idx="51">
                  <c:v>1179648</c:v>
                </c:pt>
                <c:pt idx="52">
                  <c:v>8912896</c:v>
                </c:pt>
                <c:pt idx="53">
                  <c:v>4587520</c:v>
                </c:pt>
                <c:pt idx="54">
                  <c:v>4587520</c:v>
                </c:pt>
                <c:pt idx="55">
                  <c:v>2424832</c:v>
                </c:pt>
                <c:pt idx="56">
                  <c:v>2424832</c:v>
                </c:pt>
                <c:pt idx="57">
                  <c:v>2359296</c:v>
                </c:pt>
                <c:pt idx="58">
                  <c:v>1245184</c:v>
                </c:pt>
                <c:pt idx="59">
                  <c:v>1245184</c:v>
                </c:pt>
                <c:pt idx="60">
                  <c:v>1638400</c:v>
                </c:pt>
                <c:pt idx="61">
                  <c:v>1638400</c:v>
                </c:pt>
                <c:pt idx="62">
                  <c:v>655360</c:v>
                </c:pt>
                <c:pt idx="63">
                  <c:v>655360</c:v>
                </c:pt>
                <c:pt idx="64">
                  <c:v>4980736</c:v>
                </c:pt>
                <c:pt idx="65">
                  <c:v>851968</c:v>
                </c:pt>
                <c:pt idx="66">
                  <c:v>851968</c:v>
                </c:pt>
                <c:pt idx="67">
                  <c:v>4980736</c:v>
                </c:pt>
                <c:pt idx="68">
                  <c:v>2752512</c:v>
                </c:pt>
                <c:pt idx="69">
                  <c:v>2621440</c:v>
                </c:pt>
                <c:pt idx="70">
                  <c:v>2621440</c:v>
                </c:pt>
                <c:pt idx="71">
                  <c:v>2752512</c:v>
                </c:pt>
                <c:pt idx="72">
                  <c:v>1638400</c:v>
                </c:pt>
                <c:pt idx="73">
                  <c:v>1179648</c:v>
                </c:pt>
                <c:pt idx="74">
                  <c:v>1441792</c:v>
                </c:pt>
                <c:pt idx="75">
                  <c:v>655360</c:v>
                </c:pt>
                <c:pt idx="76">
                  <c:v>1441792</c:v>
                </c:pt>
                <c:pt idx="77">
                  <c:v>1441792</c:v>
                </c:pt>
                <c:pt idx="78">
                  <c:v>1638400</c:v>
                </c:pt>
                <c:pt idx="79">
                  <c:v>1441792</c:v>
                </c:pt>
                <c:pt idx="80">
                  <c:v>458752</c:v>
                </c:pt>
                <c:pt idx="81">
                  <c:v>655360</c:v>
                </c:pt>
                <c:pt idx="82">
                  <c:v>458752</c:v>
                </c:pt>
                <c:pt idx="83">
                  <c:v>786432</c:v>
                </c:pt>
                <c:pt idx="84">
                  <c:v>851968</c:v>
                </c:pt>
                <c:pt idx="85">
                  <c:v>851968</c:v>
                </c:pt>
                <c:pt idx="86">
                  <c:v>786432</c:v>
                </c:pt>
                <c:pt idx="87">
                  <c:v>8650752</c:v>
                </c:pt>
                <c:pt idx="88">
                  <c:v>4390912</c:v>
                </c:pt>
                <c:pt idx="89">
                  <c:v>4390912</c:v>
                </c:pt>
                <c:pt idx="90">
                  <c:v>2260992</c:v>
                </c:pt>
                <c:pt idx="91">
                  <c:v>2260992</c:v>
                </c:pt>
                <c:pt idx="92">
                  <c:v>2228224</c:v>
                </c:pt>
                <c:pt idx="93">
                  <c:v>1343488</c:v>
                </c:pt>
                <c:pt idx="94">
                  <c:v>1343488</c:v>
                </c:pt>
                <c:pt idx="95">
                  <c:v>1146880</c:v>
                </c:pt>
                <c:pt idx="96">
                  <c:v>1146880</c:v>
                </c:pt>
                <c:pt idx="97">
                  <c:v>688128</c:v>
                </c:pt>
                <c:pt idx="98">
                  <c:v>688128</c:v>
                </c:pt>
                <c:pt idx="99">
                  <c:v>1081344</c:v>
                </c:pt>
                <c:pt idx="100">
                  <c:v>1081344</c:v>
                </c:pt>
                <c:pt idx="101">
                  <c:v>393216</c:v>
                </c:pt>
                <c:pt idx="102">
                  <c:v>458752</c:v>
                </c:pt>
                <c:pt idx="103">
                  <c:v>458752</c:v>
                </c:pt>
                <c:pt idx="104">
                  <c:v>4587520</c:v>
                </c:pt>
                <c:pt idx="105">
                  <c:v>4587520</c:v>
                </c:pt>
                <c:pt idx="106">
                  <c:v>557056</c:v>
                </c:pt>
                <c:pt idx="107">
                  <c:v>557056</c:v>
                </c:pt>
                <c:pt idx="108">
                  <c:v>2424832</c:v>
                </c:pt>
                <c:pt idx="109">
                  <c:v>2359296</c:v>
                </c:pt>
                <c:pt idx="110">
                  <c:v>2424832</c:v>
                </c:pt>
                <c:pt idx="111">
                  <c:v>2359296</c:v>
                </c:pt>
                <c:pt idx="112">
                  <c:v>1343488</c:v>
                </c:pt>
                <c:pt idx="113">
                  <c:v>851968</c:v>
                </c:pt>
                <c:pt idx="114">
                  <c:v>360448</c:v>
                </c:pt>
                <c:pt idx="115">
                  <c:v>1245184</c:v>
                </c:pt>
                <c:pt idx="116">
                  <c:v>589824</c:v>
                </c:pt>
                <c:pt idx="117">
                  <c:v>360448</c:v>
                </c:pt>
                <c:pt idx="118">
                  <c:v>1245184</c:v>
                </c:pt>
                <c:pt idx="119">
                  <c:v>1343488</c:v>
                </c:pt>
                <c:pt idx="120">
                  <c:v>1245184</c:v>
                </c:pt>
                <c:pt idx="121">
                  <c:v>1245184</c:v>
                </c:pt>
                <c:pt idx="122">
                  <c:v>851968</c:v>
                </c:pt>
                <c:pt idx="123">
                  <c:v>262144</c:v>
                </c:pt>
                <c:pt idx="124">
                  <c:v>458752</c:v>
                </c:pt>
                <c:pt idx="125">
                  <c:v>294912</c:v>
                </c:pt>
                <c:pt idx="126">
                  <c:v>655360</c:v>
                </c:pt>
                <c:pt idx="127">
                  <c:v>688128</c:v>
                </c:pt>
                <c:pt idx="128">
                  <c:v>655360</c:v>
                </c:pt>
                <c:pt idx="129">
                  <c:v>688128</c:v>
                </c:pt>
                <c:pt idx="130">
                  <c:v>294912</c:v>
                </c:pt>
                <c:pt idx="131">
                  <c:v>458752</c:v>
                </c:pt>
                <c:pt idx="132">
                  <c:v>8519680</c:v>
                </c:pt>
                <c:pt idx="133">
                  <c:v>4292608</c:v>
                </c:pt>
                <c:pt idx="134">
                  <c:v>4292608</c:v>
                </c:pt>
                <c:pt idx="135">
                  <c:v>2179072</c:v>
                </c:pt>
                <c:pt idx="136">
                  <c:v>2179072</c:v>
                </c:pt>
                <c:pt idx="137">
                  <c:v>2162688</c:v>
                </c:pt>
                <c:pt idx="138">
                  <c:v>1196032</c:v>
                </c:pt>
                <c:pt idx="139">
                  <c:v>1196032</c:v>
                </c:pt>
                <c:pt idx="140">
                  <c:v>802816</c:v>
                </c:pt>
                <c:pt idx="141">
                  <c:v>802816</c:v>
                </c:pt>
                <c:pt idx="142">
                  <c:v>1097728</c:v>
                </c:pt>
                <c:pt idx="143">
                  <c:v>1097728</c:v>
                </c:pt>
                <c:pt idx="144">
                  <c:v>606208</c:v>
                </c:pt>
                <c:pt idx="145">
                  <c:v>606208</c:v>
                </c:pt>
                <c:pt idx="146">
                  <c:v>409600</c:v>
                </c:pt>
                <c:pt idx="147">
                  <c:v>409600</c:v>
                </c:pt>
                <c:pt idx="148">
                  <c:v>802816</c:v>
                </c:pt>
                <c:pt idx="149">
                  <c:v>802816</c:v>
                </c:pt>
                <c:pt idx="150">
                  <c:v>262144</c:v>
                </c:pt>
                <c:pt idx="151">
                  <c:v>360448</c:v>
                </c:pt>
                <c:pt idx="152">
                  <c:v>360448</c:v>
                </c:pt>
                <c:pt idx="153">
                  <c:v>262144</c:v>
                </c:pt>
                <c:pt idx="154">
                  <c:v>4390912</c:v>
                </c:pt>
                <c:pt idx="155">
                  <c:v>4390912</c:v>
                </c:pt>
                <c:pt idx="156">
                  <c:v>409600</c:v>
                </c:pt>
                <c:pt idx="157">
                  <c:v>409600</c:v>
                </c:pt>
                <c:pt idx="158">
                  <c:v>2260992</c:v>
                </c:pt>
                <c:pt idx="159">
                  <c:v>2228224</c:v>
                </c:pt>
                <c:pt idx="160">
                  <c:v>2260992</c:v>
                </c:pt>
                <c:pt idx="161">
                  <c:v>2228224</c:v>
                </c:pt>
                <c:pt idx="162">
                  <c:v>1196032</c:v>
                </c:pt>
                <c:pt idx="163">
                  <c:v>688128</c:v>
                </c:pt>
                <c:pt idx="164">
                  <c:v>311296</c:v>
                </c:pt>
                <c:pt idx="165">
                  <c:v>196608</c:v>
                </c:pt>
                <c:pt idx="166">
                  <c:v>1146880</c:v>
                </c:pt>
                <c:pt idx="167">
                  <c:v>1196032</c:v>
                </c:pt>
                <c:pt idx="168">
                  <c:v>1146880</c:v>
                </c:pt>
                <c:pt idx="169">
                  <c:v>1146880</c:v>
                </c:pt>
                <c:pt idx="170">
                  <c:v>557056</c:v>
                </c:pt>
                <c:pt idx="171">
                  <c:v>311296</c:v>
                </c:pt>
                <c:pt idx="172">
                  <c:v>212992</c:v>
                </c:pt>
                <c:pt idx="173">
                  <c:v>688128</c:v>
                </c:pt>
                <c:pt idx="174">
                  <c:v>1146880</c:v>
                </c:pt>
                <c:pt idx="175">
                  <c:v>557056</c:v>
                </c:pt>
                <c:pt idx="176">
                  <c:v>212992</c:v>
                </c:pt>
                <c:pt idx="177">
                  <c:v>163840</c:v>
                </c:pt>
                <c:pt idx="178">
                  <c:v>360448</c:v>
                </c:pt>
                <c:pt idx="179">
                  <c:v>606208</c:v>
                </c:pt>
                <c:pt idx="180">
                  <c:v>589824</c:v>
                </c:pt>
                <c:pt idx="181">
                  <c:v>212992</c:v>
                </c:pt>
                <c:pt idx="182">
                  <c:v>589824</c:v>
                </c:pt>
                <c:pt idx="183">
                  <c:v>212992</c:v>
                </c:pt>
                <c:pt idx="184">
                  <c:v>360448</c:v>
                </c:pt>
                <c:pt idx="185">
                  <c:v>606208</c:v>
                </c:pt>
                <c:pt idx="186">
                  <c:v>163840</c:v>
                </c:pt>
                <c:pt idx="187">
                  <c:v>294912</c:v>
                </c:pt>
                <c:pt idx="188">
                  <c:v>8454144</c:v>
                </c:pt>
                <c:pt idx="189">
                  <c:v>4243456</c:v>
                </c:pt>
                <c:pt idx="190">
                  <c:v>4243456</c:v>
                </c:pt>
                <c:pt idx="191">
                  <c:v>1122304</c:v>
                </c:pt>
                <c:pt idx="192">
                  <c:v>2138112</c:v>
                </c:pt>
                <c:pt idx="193">
                  <c:v>1122304</c:v>
                </c:pt>
                <c:pt idx="194">
                  <c:v>2138112</c:v>
                </c:pt>
                <c:pt idx="195">
                  <c:v>2129920</c:v>
                </c:pt>
                <c:pt idx="196">
                  <c:v>663552</c:v>
                </c:pt>
                <c:pt idx="197">
                  <c:v>663552</c:v>
                </c:pt>
                <c:pt idx="198">
                  <c:v>532480</c:v>
                </c:pt>
                <c:pt idx="199">
                  <c:v>532480</c:v>
                </c:pt>
                <c:pt idx="200">
                  <c:v>565248</c:v>
                </c:pt>
                <c:pt idx="201">
                  <c:v>1073152</c:v>
                </c:pt>
                <c:pt idx="202">
                  <c:v>565248</c:v>
                </c:pt>
                <c:pt idx="203">
                  <c:v>1073152</c:v>
                </c:pt>
                <c:pt idx="204">
                  <c:v>335872</c:v>
                </c:pt>
                <c:pt idx="205">
                  <c:v>335872</c:v>
                </c:pt>
                <c:pt idx="206">
                  <c:v>270336</c:v>
                </c:pt>
                <c:pt idx="207">
                  <c:v>270336</c:v>
                </c:pt>
                <c:pt idx="208">
                  <c:v>663552</c:v>
                </c:pt>
                <c:pt idx="209">
                  <c:v>663552</c:v>
                </c:pt>
                <c:pt idx="210">
                  <c:v>196608</c:v>
                </c:pt>
                <c:pt idx="211">
                  <c:v>311296</c:v>
                </c:pt>
                <c:pt idx="212">
                  <c:v>311296</c:v>
                </c:pt>
                <c:pt idx="213">
                  <c:v>196608</c:v>
                </c:pt>
                <c:pt idx="214">
                  <c:v>163840</c:v>
                </c:pt>
                <c:pt idx="215">
                  <c:v>4292608</c:v>
                </c:pt>
                <c:pt idx="216">
                  <c:v>335872</c:v>
                </c:pt>
                <c:pt idx="217">
                  <c:v>335872</c:v>
                </c:pt>
                <c:pt idx="218">
                  <c:v>4292608</c:v>
                </c:pt>
                <c:pt idx="219">
                  <c:v>2179072</c:v>
                </c:pt>
                <c:pt idx="220">
                  <c:v>2162688</c:v>
                </c:pt>
                <c:pt idx="221">
                  <c:v>2162688</c:v>
                </c:pt>
                <c:pt idx="222">
                  <c:v>2179072</c:v>
                </c:pt>
                <c:pt idx="223">
                  <c:v>1122304</c:v>
                </c:pt>
                <c:pt idx="224">
                  <c:v>606208</c:v>
                </c:pt>
                <c:pt idx="225">
                  <c:v>286720</c:v>
                </c:pt>
                <c:pt idx="226">
                  <c:v>163840</c:v>
                </c:pt>
                <c:pt idx="227">
                  <c:v>114688</c:v>
                </c:pt>
                <c:pt idx="228">
                  <c:v>606208</c:v>
                </c:pt>
                <c:pt idx="229">
                  <c:v>1097728</c:v>
                </c:pt>
                <c:pt idx="230">
                  <c:v>286720</c:v>
                </c:pt>
                <c:pt idx="231">
                  <c:v>172032</c:v>
                </c:pt>
                <c:pt idx="232">
                  <c:v>139264</c:v>
                </c:pt>
                <c:pt idx="233">
                  <c:v>540672</c:v>
                </c:pt>
                <c:pt idx="234">
                  <c:v>409600</c:v>
                </c:pt>
                <c:pt idx="235">
                  <c:v>139264</c:v>
                </c:pt>
                <c:pt idx="236">
                  <c:v>1097728</c:v>
                </c:pt>
                <c:pt idx="237">
                  <c:v>409600</c:v>
                </c:pt>
                <c:pt idx="238">
                  <c:v>172032</c:v>
                </c:pt>
                <c:pt idx="239">
                  <c:v>114688</c:v>
                </c:pt>
                <c:pt idx="240">
                  <c:v>1097728</c:v>
                </c:pt>
                <c:pt idx="241">
                  <c:v>1122304</c:v>
                </c:pt>
                <c:pt idx="242">
                  <c:v>1097728</c:v>
                </c:pt>
                <c:pt idx="243">
                  <c:v>114688</c:v>
                </c:pt>
                <c:pt idx="244">
                  <c:v>311296</c:v>
                </c:pt>
                <c:pt idx="245">
                  <c:v>172032</c:v>
                </c:pt>
                <c:pt idx="246">
                  <c:v>311296</c:v>
                </c:pt>
                <c:pt idx="247">
                  <c:v>172032</c:v>
                </c:pt>
                <c:pt idx="248">
                  <c:v>557056</c:v>
                </c:pt>
                <c:pt idx="249">
                  <c:v>114688</c:v>
                </c:pt>
                <c:pt idx="250">
                  <c:v>212992</c:v>
                </c:pt>
                <c:pt idx="251">
                  <c:v>565248</c:v>
                </c:pt>
                <c:pt idx="252">
                  <c:v>98304</c:v>
                </c:pt>
                <c:pt idx="253">
                  <c:v>212992</c:v>
                </c:pt>
                <c:pt idx="254">
                  <c:v>565248</c:v>
                </c:pt>
                <c:pt idx="255">
                  <c:v>557056</c:v>
                </c:pt>
                <c:pt idx="256">
                  <c:v>593920</c:v>
                </c:pt>
                <c:pt idx="257">
                  <c:v>397312</c:v>
                </c:pt>
                <c:pt idx="258">
                  <c:v>1085440</c:v>
                </c:pt>
                <c:pt idx="259">
                  <c:v>1085440</c:v>
                </c:pt>
                <c:pt idx="260">
                  <c:v>397312</c:v>
                </c:pt>
                <c:pt idx="261">
                  <c:v>593920</c:v>
                </c:pt>
                <c:pt idx="262">
                  <c:v>397312</c:v>
                </c:pt>
                <c:pt idx="263">
                  <c:v>544768</c:v>
                </c:pt>
                <c:pt idx="264">
                  <c:v>397312</c:v>
                </c:pt>
                <c:pt idx="265">
                  <c:v>299008</c:v>
                </c:pt>
                <c:pt idx="266">
                  <c:v>544768</c:v>
                </c:pt>
                <c:pt idx="267">
                  <c:v>299008</c:v>
                </c:pt>
                <c:pt idx="268">
                  <c:v>200704</c:v>
                </c:pt>
                <c:pt idx="269">
                  <c:v>200704</c:v>
                </c:pt>
                <c:pt idx="270">
                  <c:v>200704</c:v>
                </c:pt>
                <c:pt idx="271">
                  <c:v>200704</c:v>
                </c:pt>
                <c:pt idx="272">
                  <c:v>593920</c:v>
                </c:pt>
                <c:pt idx="273">
                  <c:v>163840</c:v>
                </c:pt>
                <c:pt idx="274">
                  <c:v>163840</c:v>
                </c:pt>
                <c:pt idx="275">
                  <c:v>286720</c:v>
                </c:pt>
                <c:pt idx="276">
                  <c:v>114688</c:v>
                </c:pt>
                <c:pt idx="277">
                  <c:v>114688</c:v>
                </c:pt>
                <c:pt idx="278">
                  <c:v>593920</c:v>
                </c:pt>
                <c:pt idx="279">
                  <c:v>286720</c:v>
                </c:pt>
                <c:pt idx="280">
                  <c:v>299008</c:v>
                </c:pt>
                <c:pt idx="281">
                  <c:v>299008</c:v>
                </c:pt>
                <c:pt idx="282">
                  <c:v>565248</c:v>
                </c:pt>
                <c:pt idx="283">
                  <c:v>147456</c:v>
                </c:pt>
                <c:pt idx="284">
                  <c:v>90112</c:v>
                </c:pt>
                <c:pt idx="285">
                  <c:v>73728</c:v>
                </c:pt>
                <c:pt idx="286">
                  <c:v>274432</c:v>
                </c:pt>
                <c:pt idx="287">
                  <c:v>335872</c:v>
                </c:pt>
                <c:pt idx="288">
                  <c:v>102400</c:v>
                </c:pt>
                <c:pt idx="289">
                  <c:v>151552</c:v>
                </c:pt>
                <c:pt idx="290">
                  <c:v>102400</c:v>
                </c:pt>
                <c:pt idx="291">
                  <c:v>102400</c:v>
                </c:pt>
                <c:pt idx="292">
                  <c:v>274432</c:v>
                </c:pt>
                <c:pt idx="293">
                  <c:v>270336</c:v>
                </c:pt>
                <c:pt idx="294">
                  <c:v>102400</c:v>
                </c:pt>
                <c:pt idx="295">
                  <c:v>73728</c:v>
                </c:pt>
                <c:pt idx="296">
                  <c:v>335872</c:v>
                </c:pt>
                <c:pt idx="297">
                  <c:v>151552</c:v>
                </c:pt>
                <c:pt idx="298">
                  <c:v>90112</c:v>
                </c:pt>
                <c:pt idx="299">
                  <c:v>65536</c:v>
                </c:pt>
                <c:pt idx="300">
                  <c:v>565248</c:v>
                </c:pt>
                <c:pt idx="301">
                  <c:v>559104</c:v>
                </c:pt>
                <c:pt idx="302">
                  <c:v>90112</c:v>
                </c:pt>
                <c:pt idx="303">
                  <c:v>286720</c:v>
                </c:pt>
                <c:pt idx="304">
                  <c:v>90112</c:v>
                </c:pt>
                <c:pt idx="305">
                  <c:v>172032</c:v>
                </c:pt>
                <c:pt idx="306">
                  <c:v>151552</c:v>
                </c:pt>
                <c:pt idx="307">
                  <c:v>65536</c:v>
                </c:pt>
                <c:pt idx="308">
                  <c:v>139264</c:v>
                </c:pt>
                <c:pt idx="309">
                  <c:v>65536</c:v>
                </c:pt>
                <c:pt idx="310">
                  <c:v>172032</c:v>
                </c:pt>
                <c:pt idx="311">
                  <c:v>559104</c:v>
                </c:pt>
                <c:pt idx="312">
                  <c:v>151552</c:v>
                </c:pt>
                <c:pt idx="313">
                  <c:v>286720</c:v>
                </c:pt>
                <c:pt idx="314">
                  <c:v>329728</c:v>
                </c:pt>
                <c:pt idx="315">
                  <c:v>264192</c:v>
                </c:pt>
                <c:pt idx="316">
                  <c:v>329728</c:v>
                </c:pt>
                <c:pt idx="317">
                  <c:v>264192</c:v>
                </c:pt>
                <c:pt idx="318">
                  <c:v>133120</c:v>
                </c:pt>
                <c:pt idx="319">
                  <c:v>329728</c:v>
                </c:pt>
                <c:pt idx="320">
                  <c:v>165888</c:v>
                </c:pt>
                <c:pt idx="321">
                  <c:v>165888</c:v>
                </c:pt>
                <c:pt idx="322">
                  <c:v>133120</c:v>
                </c:pt>
                <c:pt idx="323">
                  <c:v>280576</c:v>
                </c:pt>
                <c:pt idx="324">
                  <c:v>280576</c:v>
                </c:pt>
                <c:pt idx="325">
                  <c:v>329728</c:v>
                </c:pt>
                <c:pt idx="326">
                  <c:v>147456</c:v>
                </c:pt>
                <c:pt idx="327">
                  <c:v>90112</c:v>
                </c:pt>
                <c:pt idx="328">
                  <c:v>73728</c:v>
                </c:pt>
                <c:pt idx="329">
                  <c:v>165888</c:v>
                </c:pt>
                <c:pt idx="330">
                  <c:v>90112</c:v>
                </c:pt>
                <c:pt idx="331">
                  <c:v>147456</c:v>
                </c:pt>
                <c:pt idx="332">
                  <c:v>165888</c:v>
                </c:pt>
                <c:pt idx="333">
                  <c:v>77824</c:v>
                </c:pt>
                <c:pt idx="334">
                  <c:v>53248</c:v>
                </c:pt>
                <c:pt idx="335">
                  <c:v>53248</c:v>
                </c:pt>
                <c:pt idx="336">
                  <c:v>139264</c:v>
                </c:pt>
                <c:pt idx="337">
                  <c:v>200704</c:v>
                </c:pt>
                <c:pt idx="338">
                  <c:v>67584</c:v>
                </c:pt>
                <c:pt idx="339">
                  <c:v>53248</c:v>
                </c:pt>
                <c:pt idx="340">
                  <c:v>83968</c:v>
                </c:pt>
                <c:pt idx="341">
                  <c:v>67584</c:v>
                </c:pt>
                <c:pt idx="342">
                  <c:v>83968</c:v>
                </c:pt>
                <c:pt idx="343">
                  <c:v>141312</c:v>
                </c:pt>
                <c:pt idx="344">
                  <c:v>200704</c:v>
                </c:pt>
                <c:pt idx="345">
                  <c:v>83968</c:v>
                </c:pt>
                <c:pt idx="346">
                  <c:v>53248</c:v>
                </c:pt>
                <c:pt idx="347">
                  <c:v>40960</c:v>
                </c:pt>
                <c:pt idx="348">
                  <c:v>299008</c:v>
                </c:pt>
                <c:pt idx="349">
                  <c:v>77824</c:v>
                </c:pt>
                <c:pt idx="350">
                  <c:v>49152</c:v>
                </c:pt>
                <c:pt idx="351">
                  <c:v>40960</c:v>
                </c:pt>
                <c:pt idx="352">
                  <c:v>141312</c:v>
                </c:pt>
                <c:pt idx="353">
                  <c:v>299008</c:v>
                </c:pt>
                <c:pt idx="354">
                  <c:v>83968</c:v>
                </c:pt>
                <c:pt idx="355">
                  <c:v>197632</c:v>
                </c:pt>
                <c:pt idx="356">
                  <c:v>197632</c:v>
                </c:pt>
                <c:pt idx="357">
                  <c:v>295936</c:v>
                </c:pt>
                <c:pt idx="358">
                  <c:v>77824</c:v>
                </c:pt>
                <c:pt idx="359">
                  <c:v>49152</c:v>
                </c:pt>
                <c:pt idx="360">
                  <c:v>197632</c:v>
                </c:pt>
                <c:pt idx="361">
                  <c:v>102400</c:v>
                </c:pt>
                <c:pt idx="362">
                  <c:v>40960</c:v>
                </c:pt>
                <c:pt idx="363">
                  <c:v>102400</c:v>
                </c:pt>
                <c:pt idx="364">
                  <c:v>295936</c:v>
                </c:pt>
                <c:pt idx="365">
                  <c:v>49152</c:v>
                </c:pt>
                <c:pt idx="366">
                  <c:v>151552</c:v>
                </c:pt>
                <c:pt idx="367">
                  <c:v>77824</c:v>
                </c:pt>
                <c:pt idx="368">
                  <c:v>197632</c:v>
                </c:pt>
                <c:pt idx="369">
                  <c:v>151552</c:v>
                </c:pt>
                <c:pt idx="370">
                  <c:v>99328</c:v>
                </c:pt>
                <c:pt idx="371">
                  <c:v>53248</c:v>
                </c:pt>
                <c:pt idx="372">
                  <c:v>53248</c:v>
                </c:pt>
                <c:pt idx="373">
                  <c:v>148480</c:v>
                </c:pt>
                <c:pt idx="374">
                  <c:v>99328</c:v>
                </c:pt>
                <c:pt idx="375">
                  <c:v>99328</c:v>
                </c:pt>
                <c:pt idx="376">
                  <c:v>148480</c:v>
                </c:pt>
                <c:pt idx="377">
                  <c:v>77824</c:v>
                </c:pt>
                <c:pt idx="378">
                  <c:v>77824</c:v>
                </c:pt>
                <c:pt idx="379">
                  <c:v>99328</c:v>
                </c:pt>
                <c:pt idx="380">
                  <c:v>43008</c:v>
                </c:pt>
                <c:pt idx="381">
                  <c:v>34816</c:v>
                </c:pt>
                <c:pt idx="382">
                  <c:v>43008</c:v>
                </c:pt>
                <c:pt idx="383">
                  <c:v>71680</c:v>
                </c:pt>
                <c:pt idx="384">
                  <c:v>133120</c:v>
                </c:pt>
                <c:pt idx="385">
                  <c:v>28672</c:v>
                </c:pt>
                <c:pt idx="386">
                  <c:v>50176</c:v>
                </c:pt>
                <c:pt idx="387">
                  <c:v>34816</c:v>
                </c:pt>
                <c:pt idx="388">
                  <c:v>67584</c:v>
                </c:pt>
                <c:pt idx="389">
                  <c:v>28672</c:v>
                </c:pt>
                <c:pt idx="390">
                  <c:v>50176</c:v>
                </c:pt>
                <c:pt idx="391">
                  <c:v>50176</c:v>
                </c:pt>
                <c:pt idx="392">
                  <c:v>74752</c:v>
                </c:pt>
                <c:pt idx="393">
                  <c:v>165888</c:v>
                </c:pt>
                <c:pt idx="394">
                  <c:v>28672</c:v>
                </c:pt>
                <c:pt idx="395">
                  <c:v>43008</c:v>
                </c:pt>
                <c:pt idx="396">
                  <c:v>28672</c:v>
                </c:pt>
                <c:pt idx="397">
                  <c:v>83968</c:v>
                </c:pt>
                <c:pt idx="398">
                  <c:v>24576</c:v>
                </c:pt>
                <c:pt idx="399">
                  <c:v>74752</c:v>
                </c:pt>
                <c:pt idx="400">
                  <c:v>40960</c:v>
                </c:pt>
                <c:pt idx="401">
                  <c:v>40960</c:v>
                </c:pt>
                <c:pt idx="402">
                  <c:v>28672</c:v>
                </c:pt>
                <c:pt idx="403">
                  <c:v>28672</c:v>
                </c:pt>
                <c:pt idx="404">
                  <c:v>71680</c:v>
                </c:pt>
                <c:pt idx="405">
                  <c:v>165888</c:v>
                </c:pt>
                <c:pt idx="406">
                  <c:v>40960</c:v>
                </c:pt>
                <c:pt idx="407">
                  <c:v>50176</c:v>
                </c:pt>
                <c:pt idx="408">
                  <c:v>83968</c:v>
                </c:pt>
                <c:pt idx="409">
                  <c:v>43008</c:v>
                </c:pt>
                <c:pt idx="410">
                  <c:v>131584</c:v>
                </c:pt>
                <c:pt idx="411">
                  <c:v>164352</c:v>
                </c:pt>
                <c:pt idx="412">
                  <c:v>25600</c:v>
                </c:pt>
                <c:pt idx="413">
                  <c:v>25600</c:v>
                </c:pt>
                <c:pt idx="414">
                  <c:v>37888</c:v>
                </c:pt>
                <c:pt idx="415">
                  <c:v>99328</c:v>
                </c:pt>
                <c:pt idx="416">
                  <c:v>25600</c:v>
                </c:pt>
                <c:pt idx="417">
                  <c:v>34816</c:v>
                </c:pt>
                <c:pt idx="418">
                  <c:v>18432</c:v>
                </c:pt>
                <c:pt idx="419">
                  <c:v>16384</c:v>
                </c:pt>
                <c:pt idx="420">
                  <c:v>164352</c:v>
                </c:pt>
                <c:pt idx="421">
                  <c:v>41472</c:v>
                </c:pt>
                <c:pt idx="422">
                  <c:v>82432</c:v>
                </c:pt>
                <c:pt idx="423">
                  <c:v>33280</c:v>
                </c:pt>
                <c:pt idx="424">
                  <c:v>41472</c:v>
                </c:pt>
                <c:pt idx="425">
                  <c:v>22528</c:v>
                </c:pt>
                <c:pt idx="426">
                  <c:v>43008</c:v>
                </c:pt>
                <c:pt idx="427">
                  <c:v>16384</c:v>
                </c:pt>
                <c:pt idx="428">
                  <c:v>16384</c:v>
                </c:pt>
                <c:pt idx="429">
                  <c:v>37888</c:v>
                </c:pt>
                <c:pt idx="430">
                  <c:v>66048</c:v>
                </c:pt>
                <c:pt idx="431">
                  <c:v>82432</c:v>
                </c:pt>
                <c:pt idx="432">
                  <c:v>22528</c:v>
                </c:pt>
                <c:pt idx="433">
                  <c:v>18432</c:v>
                </c:pt>
                <c:pt idx="434">
                  <c:v>22528</c:v>
                </c:pt>
                <c:pt idx="435">
                  <c:v>36864</c:v>
                </c:pt>
                <c:pt idx="436">
                  <c:v>99328</c:v>
                </c:pt>
                <c:pt idx="437">
                  <c:v>131584</c:v>
                </c:pt>
                <c:pt idx="438">
                  <c:v>33280</c:v>
                </c:pt>
                <c:pt idx="439">
                  <c:v>66048</c:v>
                </c:pt>
                <c:pt idx="440">
                  <c:v>43008</c:v>
                </c:pt>
                <c:pt idx="441">
                  <c:v>25600</c:v>
                </c:pt>
                <c:pt idx="442">
                  <c:v>22528</c:v>
                </c:pt>
                <c:pt idx="443">
                  <c:v>98560</c:v>
                </c:pt>
                <c:pt idx="444">
                  <c:v>16896</c:v>
                </c:pt>
                <c:pt idx="445">
                  <c:v>20992</c:v>
                </c:pt>
                <c:pt idx="446">
                  <c:v>18432</c:v>
                </c:pt>
                <c:pt idx="447">
                  <c:v>13312</c:v>
                </c:pt>
                <c:pt idx="448">
                  <c:v>13312</c:v>
                </c:pt>
                <c:pt idx="449">
                  <c:v>25600</c:v>
                </c:pt>
                <c:pt idx="450">
                  <c:v>10240</c:v>
                </c:pt>
                <c:pt idx="451">
                  <c:v>50176</c:v>
                </c:pt>
                <c:pt idx="452">
                  <c:v>10240</c:v>
                </c:pt>
                <c:pt idx="453">
                  <c:v>20992</c:v>
                </c:pt>
                <c:pt idx="454">
                  <c:v>24832</c:v>
                </c:pt>
                <c:pt idx="455">
                  <c:v>22528</c:v>
                </c:pt>
                <c:pt idx="456">
                  <c:v>12288</c:v>
                </c:pt>
                <c:pt idx="457">
                  <c:v>10240</c:v>
                </c:pt>
                <c:pt idx="458">
                  <c:v>12288</c:v>
                </c:pt>
                <c:pt idx="459">
                  <c:v>19456</c:v>
                </c:pt>
                <c:pt idx="460">
                  <c:v>49408</c:v>
                </c:pt>
                <c:pt idx="461">
                  <c:v>13312</c:v>
                </c:pt>
                <c:pt idx="462">
                  <c:v>13312</c:v>
                </c:pt>
                <c:pt idx="463">
                  <c:v>19456</c:v>
                </c:pt>
                <c:pt idx="464">
                  <c:v>66048</c:v>
                </c:pt>
                <c:pt idx="465">
                  <c:v>13312</c:v>
                </c:pt>
                <c:pt idx="466">
                  <c:v>22528</c:v>
                </c:pt>
                <c:pt idx="467">
                  <c:v>16896</c:v>
                </c:pt>
                <c:pt idx="468">
                  <c:v>25600</c:v>
                </c:pt>
                <c:pt idx="469">
                  <c:v>13312</c:v>
                </c:pt>
                <c:pt idx="470">
                  <c:v>50176</c:v>
                </c:pt>
                <c:pt idx="471">
                  <c:v>33280</c:v>
                </c:pt>
                <c:pt idx="472">
                  <c:v>12288</c:v>
                </c:pt>
                <c:pt idx="473">
                  <c:v>98560</c:v>
                </c:pt>
                <c:pt idx="474">
                  <c:v>24832</c:v>
                </c:pt>
                <c:pt idx="475">
                  <c:v>49408</c:v>
                </c:pt>
                <c:pt idx="476">
                  <c:v>12544</c:v>
                </c:pt>
                <c:pt idx="477">
                  <c:v>4096</c:v>
                </c:pt>
                <c:pt idx="478">
                  <c:v>7168</c:v>
                </c:pt>
                <c:pt idx="479">
                  <c:v>2560</c:v>
                </c:pt>
                <c:pt idx="480">
                  <c:v>6144</c:v>
                </c:pt>
                <c:pt idx="481">
                  <c:v>4096</c:v>
                </c:pt>
                <c:pt idx="482">
                  <c:v>7168</c:v>
                </c:pt>
                <c:pt idx="483">
                  <c:v>3072</c:v>
                </c:pt>
                <c:pt idx="484">
                  <c:v>5632</c:v>
                </c:pt>
                <c:pt idx="485">
                  <c:v>10752</c:v>
                </c:pt>
                <c:pt idx="486">
                  <c:v>1792</c:v>
                </c:pt>
                <c:pt idx="487">
                  <c:v>7168</c:v>
                </c:pt>
                <c:pt idx="488">
                  <c:v>4608</c:v>
                </c:pt>
                <c:pt idx="489">
                  <c:v>7168</c:v>
                </c:pt>
                <c:pt idx="490">
                  <c:v>5632</c:v>
                </c:pt>
                <c:pt idx="491">
                  <c:v>10240</c:v>
                </c:pt>
                <c:pt idx="492">
                  <c:v>3328</c:v>
                </c:pt>
                <c:pt idx="493">
                  <c:v>8704</c:v>
                </c:pt>
                <c:pt idx="494">
                  <c:v>10752</c:v>
                </c:pt>
                <c:pt idx="495">
                  <c:v>6400</c:v>
                </c:pt>
                <c:pt idx="496">
                  <c:v>8704</c:v>
                </c:pt>
                <c:pt idx="497">
                  <c:v>2560</c:v>
                </c:pt>
                <c:pt idx="498">
                  <c:v>4608</c:v>
                </c:pt>
                <c:pt idx="499">
                  <c:v>8704</c:v>
                </c:pt>
                <c:pt idx="500">
                  <c:v>1536</c:v>
                </c:pt>
                <c:pt idx="501">
                  <c:v>16896</c:v>
                </c:pt>
                <c:pt idx="502">
                  <c:v>4096</c:v>
                </c:pt>
                <c:pt idx="503">
                  <c:v>7168</c:v>
                </c:pt>
                <c:pt idx="504">
                  <c:v>2560</c:v>
                </c:pt>
                <c:pt idx="505">
                  <c:v>7168</c:v>
                </c:pt>
                <c:pt idx="506">
                  <c:v>4608</c:v>
                </c:pt>
                <c:pt idx="507">
                  <c:v>12544</c:v>
                </c:pt>
                <c:pt idx="508">
                  <c:v>1792</c:v>
                </c:pt>
                <c:pt idx="509">
                  <c:v>3328</c:v>
                </c:pt>
                <c:pt idx="510">
                  <c:v>6400</c:v>
                </c:pt>
                <c:pt idx="511">
                  <c:v>1024</c:v>
                </c:pt>
              </c:numCache>
            </c:numRef>
          </c:xVal>
          <c:yVal>
            <c:numRef>
              <c:f>Workplace!$D$2:$D$513</c:f>
              <c:numCache>
                <c:formatCode>General</c:formatCode>
                <c:ptCount val="512"/>
                <c:pt idx="0">
                  <c:v>0.98499999999999999</c:v>
                </c:pt>
                <c:pt idx="1">
                  <c:v>0.97</c:v>
                </c:pt>
                <c:pt idx="2">
                  <c:v>0.97</c:v>
                </c:pt>
                <c:pt idx="3">
                  <c:v>0.97</c:v>
                </c:pt>
                <c:pt idx="4">
                  <c:v>0.94099999999999995</c:v>
                </c:pt>
                <c:pt idx="5">
                  <c:v>0.94099999999999995</c:v>
                </c:pt>
                <c:pt idx="6">
                  <c:v>0.94099999999999995</c:v>
                </c:pt>
                <c:pt idx="7">
                  <c:v>0.94099999999999995</c:v>
                </c:pt>
                <c:pt idx="8">
                  <c:v>0.94099999999999995</c:v>
                </c:pt>
                <c:pt idx="9">
                  <c:v>0.94099999999999995</c:v>
                </c:pt>
                <c:pt idx="10">
                  <c:v>0.88900000000000001</c:v>
                </c:pt>
                <c:pt idx="11">
                  <c:v>0.88900000000000001</c:v>
                </c:pt>
                <c:pt idx="12">
                  <c:v>0.88900000000000001</c:v>
                </c:pt>
                <c:pt idx="13">
                  <c:v>0.88900000000000001</c:v>
                </c:pt>
                <c:pt idx="14">
                  <c:v>0.88900000000000001</c:v>
                </c:pt>
                <c:pt idx="15">
                  <c:v>0.88900000000000001</c:v>
                </c:pt>
                <c:pt idx="16">
                  <c:v>0.88900000000000001</c:v>
                </c:pt>
                <c:pt idx="17">
                  <c:v>0.8</c:v>
                </c:pt>
                <c:pt idx="18">
                  <c:v>0.8</c:v>
                </c:pt>
                <c:pt idx="19">
                  <c:v>0.8</c:v>
                </c:pt>
                <c:pt idx="20">
                  <c:v>0.8</c:v>
                </c:pt>
                <c:pt idx="21">
                  <c:v>0.8</c:v>
                </c:pt>
                <c:pt idx="22">
                  <c:v>0.8</c:v>
                </c:pt>
                <c:pt idx="23">
                  <c:v>0.66700000000000004</c:v>
                </c:pt>
                <c:pt idx="24">
                  <c:v>0.66700000000000004</c:v>
                </c:pt>
                <c:pt idx="25">
                  <c:v>0.66700000000000004</c:v>
                </c:pt>
                <c:pt idx="26">
                  <c:v>0.55700000000000005</c:v>
                </c:pt>
                <c:pt idx="27">
                  <c:v>0.54200000000000004</c:v>
                </c:pt>
                <c:pt idx="28">
                  <c:v>0.54200000000000004</c:v>
                </c:pt>
                <c:pt idx="29">
                  <c:v>0.51600000000000001</c:v>
                </c:pt>
                <c:pt idx="30">
                  <c:v>0.51600000000000001</c:v>
                </c:pt>
                <c:pt idx="31">
                  <c:v>0.51600000000000001</c:v>
                </c:pt>
                <c:pt idx="32">
                  <c:v>0.5</c:v>
                </c:pt>
                <c:pt idx="33">
                  <c:v>0.47099999999999997</c:v>
                </c:pt>
                <c:pt idx="34">
                  <c:v>0.47099999999999997</c:v>
                </c:pt>
                <c:pt idx="35">
                  <c:v>0.47099999999999997</c:v>
                </c:pt>
                <c:pt idx="36">
                  <c:v>0.47099999999999997</c:v>
                </c:pt>
                <c:pt idx="37">
                  <c:v>0.44400000000000001</c:v>
                </c:pt>
                <c:pt idx="38">
                  <c:v>0.44400000000000001</c:v>
                </c:pt>
                <c:pt idx="39">
                  <c:v>0.44400000000000001</c:v>
                </c:pt>
                <c:pt idx="40">
                  <c:v>0.44400000000000001</c:v>
                </c:pt>
                <c:pt idx="41">
                  <c:v>0.4</c:v>
                </c:pt>
                <c:pt idx="42">
                  <c:v>0.4</c:v>
                </c:pt>
                <c:pt idx="43">
                  <c:v>0.4</c:v>
                </c:pt>
                <c:pt idx="44">
                  <c:v>0.4</c:v>
                </c:pt>
                <c:pt idx="45">
                  <c:v>0.4</c:v>
                </c:pt>
                <c:pt idx="46">
                  <c:v>0.4</c:v>
                </c:pt>
                <c:pt idx="47">
                  <c:v>0.33300000000000002</c:v>
                </c:pt>
                <c:pt idx="48">
                  <c:v>0.33300000000000002</c:v>
                </c:pt>
                <c:pt idx="49">
                  <c:v>0.33300000000000002</c:v>
                </c:pt>
                <c:pt idx="50">
                  <c:v>0.33300000000000002</c:v>
                </c:pt>
                <c:pt idx="51">
                  <c:v>0.33300000000000002</c:v>
                </c:pt>
                <c:pt idx="52">
                  <c:v>0.30199999999999999</c:v>
                </c:pt>
                <c:pt idx="53">
                  <c:v>0.29599999999999999</c:v>
                </c:pt>
                <c:pt idx="54">
                  <c:v>0.29599999999999999</c:v>
                </c:pt>
                <c:pt idx="55">
                  <c:v>0.28599999999999998</c:v>
                </c:pt>
                <c:pt idx="56">
                  <c:v>0.28599999999999998</c:v>
                </c:pt>
                <c:pt idx="57">
                  <c:v>0.28599999999999998</c:v>
                </c:pt>
                <c:pt idx="58">
                  <c:v>0.26700000000000002</c:v>
                </c:pt>
                <c:pt idx="59">
                  <c:v>0.26700000000000002</c:v>
                </c:pt>
                <c:pt idx="60">
                  <c:v>0.25800000000000001</c:v>
                </c:pt>
                <c:pt idx="61">
                  <c:v>0.25800000000000001</c:v>
                </c:pt>
                <c:pt idx="62">
                  <c:v>0.25</c:v>
                </c:pt>
                <c:pt idx="63">
                  <c:v>0.25</c:v>
                </c:pt>
                <c:pt idx="64">
                  <c:v>0.23499999999999999</c:v>
                </c:pt>
                <c:pt idx="65">
                  <c:v>0.23499999999999999</c:v>
                </c:pt>
                <c:pt idx="66">
                  <c:v>0.23499999999999999</c:v>
                </c:pt>
                <c:pt idx="67">
                  <c:v>0.23499999999999999</c:v>
                </c:pt>
                <c:pt idx="68">
                  <c:v>0.222</c:v>
                </c:pt>
                <c:pt idx="69">
                  <c:v>0.222</c:v>
                </c:pt>
                <c:pt idx="70">
                  <c:v>0.222</c:v>
                </c:pt>
                <c:pt idx="71">
                  <c:v>0.222</c:v>
                </c:pt>
                <c:pt idx="72">
                  <c:v>0.2</c:v>
                </c:pt>
                <c:pt idx="73">
                  <c:v>0.2</c:v>
                </c:pt>
                <c:pt idx="74">
                  <c:v>0.2</c:v>
                </c:pt>
                <c:pt idx="75">
                  <c:v>0.2</c:v>
                </c:pt>
                <c:pt idx="76">
                  <c:v>0.2</c:v>
                </c:pt>
                <c:pt idx="77">
                  <c:v>0.2</c:v>
                </c:pt>
                <c:pt idx="78">
                  <c:v>0.2</c:v>
                </c:pt>
                <c:pt idx="79">
                  <c:v>0.2</c:v>
                </c:pt>
                <c:pt idx="80">
                  <c:v>0.16700000000000001</c:v>
                </c:pt>
                <c:pt idx="81">
                  <c:v>0.16700000000000001</c:v>
                </c:pt>
                <c:pt idx="82">
                  <c:v>0.16700000000000001</c:v>
                </c:pt>
                <c:pt idx="83">
                  <c:v>0.16700000000000001</c:v>
                </c:pt>
                <c:pt idx="84">
                  <c:v>0.16700000000000001</c:v>
                </c:pt>
                <c:pt idx="85">
                  <c:v>0.16700000000000001</c:v>
                </c:pt>
                <c:pt idx="86">
                  <c:v>0.16700000000000001</c:v>
                </c:pt>
                <c:pt idx="87">
                  <c:v>0.157</c:v>
                </c:pt>
                <c:pt idx="88">
                  <c:v>0.154</c:v>
                </c:pt>
                <c:pt idx="89">
                  <c:v>0.154</c:v>
                </c:pt>
                <c:pt idx="90">
                  <c:v>0.14799999999999999</c:v>
                </c:pt>
                <c:pt idx="91">
                  <c:v>0.14799999999999999</c:v>
                </c:pt>
                <c:pt idx="92">
                  <c:v>0.14799999999999999</c:v>
                </c:pt>
                <c:pt idx="93">
                  <c:v>0.14299999999999999</c:v>
                </c:pt>
                <c:pt idx="94">
                  <c:v>0.14299999999999999</c:v>
                </c:pt>
                <c:pt idx="95">
                  <c:v>0.13800000000000001</c:v>
                </c:pt>
                <c:pt idx="96">
                  <c:v>0.13800000000000001</c:v>
                </c:pt>
                <c:pt idx="97">
                  <c:v>0.13300000000000001</c:v>
                </c:pt>
                <c:pt idx="98">
                  <c:v>0.13300000000000001</c:v>
                </c:pt>
                <c:pt idx="99">
                  <c:v>0.129</c:v>
                </c:pt>
                <c:pt idx="100">
                  <c:v>0.129</c:v>
                </c:pt>
                <c:pt idx="101">
                  <c:v>0.125</c:v>
                </c:pt>
                <c:pt idx="102">
                  <c:v>0.125</c:v>
                </c:pt>
                <c:pt idx="103">
                  <c:v>0.125</c:v>
                </c:pt>
                <c:pt idx="104">
                  <c:v>0.11799999999999999</c:v>
                </c:pt>
                <c:pt idx="105">
                  <c:v>0.11799999999999999</c:v>
                </c:pt>
                <c:pt idx="106">
                  <c:v>0.11799999999999999</c:v>
                </c:pt>
                <c:pt idx="107">
                  <c:v>0.11799999999999999</c:v>
                </c:pt>
                <c:pt idx="108">
                  <c:v>0.111</c:v>
                </c:pt>
                <c:pt idx="109">
                  <c:v>0.111</c:v>
                </c:pt>
                <c:pt idx="110">
                  <c:v>0.111</c:v>
                </c:pt>
                <c:pt idx="111">
                  <c:v>0.111</c:v>
                </c:pt>
                <c:pt idx="112">
                  <c:v>0.1</c:v>
                </c:pt>
                <c:pt idx="113">
                  <c:v>0.1</c:v>
                </c:pt>
                <c:pt idx="114">
                  <c:v>0.1</c:v>
                </c:pt>
                <c:pt idx="115">
                  <c:v>0.1</c:v>
                </c:pt>
                <c:pt idx="116">
                  <c:v>0.1</c:v>
                </c:pt>
                <c:pt idx="117">
                  <c:v>0.1</c:v>
                </c:pt>
                <c:pt idx="118">
                  <c:v>0.1</c:v>
                </c:pt>
                <c:pt idx="119">
                  <c:v>0.1</c:v>
                </c:pt>
                <c:pt idx="120">
                  <c:v>0.1</c:v>
                </c:pt>
                <c:pt idx="121">
                  <c:v>0.1</c:v>
                </c:pt>
                <c:pt idx="122">
                  <c:v>0.1</c:v>
                </c:pt>
                <c:pt idx="123">
                  <c:v>8.3000000000000004E-2</c:v>
                </c:pt>
                <c:pt idx="124">
                  <c:v>8.3000000000000004E-2</c:v>
                </c:pt>
                <c:pt idx="125">
                  <c:v>8.3000000000000004E-2</c:v>
                </c:pt>
                <c:pt idx="126">
                  <c:v>8.3000000000000004E-2</c:v>
                </c:pt>
                <c:pt idx="127">
                  <c:v>8.3000000000000004E-2</c:v>
                </c:pt>
                <c:pt idx="128">
                  <c:v>8.3000000000000004E-2</c:v>
                </c:pt>
                <c:pt idx="129">
                  <c:v>8.3000000000000004E-2</c:v>
                </c:pt>
                <c:pt idx="130">
                  <c:v>8.3000000000000004E-2</c:v>
                </c:pt>
                <c:pt idx="131">
                  <c:v>8.3000000000000004E-2</c:v>
                </c:pt>
                <c:pt idx="132">
                  <c:v>0.08</c:v>
                </c:pt>
                <c:pt idx="133">
                  <c:v>7.8E-2</c:v>
                </c:pt>
                <c:pt idx="134">
                  <c:v>7.8E-2</c:v>
                </c:pt>
                <c:pt idx="135">
                  <c:v>7.4999999999999997E-2</c:v>
                </c:pt>
                <c:pt idx="136">
                  <c:v>7.4999999999999997E-2</c:v>
                </c:pt>
                <c:pt idx="137">
                  <c:v>7.4999999999999997E-2</c:v>
                </c:pt>
                <c:pt idx="138">
                  <c:v>7.3999999999999996E-2</c:v>
                </c:pt>
                <c:pt idx="139">
                  <c:v>7.3999999999999996E-2</c:v>
                </c:pt>
                <c:pt idx="140">
                  <c:v>7.0999999999999994E-2</c:v>
                </c:pt>
                <c:pt idx="141">
                  <c:v>7.0999999999999994E-2</c:v>
                </c:pt>
                <c:pt idx="142">
                  <c:v>7.0000000000000007E-2</c:v>
                </c:pt>
                <c:pt idx="143">
                  <c:v>7.0000000000000007E-2</c:v>
                </c:pt>
                <c:pt idx="144">
                  <c:v>6.9000000000000006E-2</c:v>
                </c:pt>
                <c:pt idx="145">
                  <c:v>6.9000000000000006E-2</c:v>
                </c:pt>
                <c:pt idx="146">
                  <c:v>6.7000000000000004E-2</c:v>
                </c:pt>
                <c:pt idx="147">
                  <c:v>6.7000000000000004E-2</c:v>
                </c:pt>
                <c:pt idx="148">
                  <c:v>6.5000000000000002E-2</c:v>
                </c:pt>
                <c:pt idx="149">
                  <c:v>6.5000000000000002E-2</c:v>
                </c:pt>
                <c:pt idx="150">
                  <c:v>6.2E-2</c:v>
                </c:pt>
                <c:pt idx="151">
                  <c:v>6.2E-2</c:v>
                </c:pt>
                <c:pt idx="152">
                  <c:v>6.2E-2</c:v>
                </c:pt>
                <c:pt idx="153">
                  <c:v>6.2E-2</c:v>
                </c:pt>
                <c:pt idx="154">
                  <c:v>5.8999999999999997E-2</c:v>
                </c:pt>
                <c:pt idx="155">
                  <c:v>5.8999999999999997E-2</c:v>
                </c:pt>
                <c:pt idx="156">
                  <c:v>5.8999999999999997E-2</c:v>
                </c:pt>
                <c:pt idx="157">
                  <c:v>5.8999999999999997E-2</c:v>
                </c:pt>
                <c:pt idx="158">
                  <c:v>5.6000000000000001E-2</c:v>
                </c:pt>
                <c:pt idx="159">
                  <c:v>5.6000000000000001E-2</c:v>
                </c:pt>
                <c:pt idx="160">
                  <c:v>5.6000000000000001E-2</c:v>
                </c:pt>
                <c:pt idx="161">
                  <c:v>5.6000000000000001E-2</c:v>
                </c:pt>
                <c:pt idx="162">
                  <c:v>0.05</c:v>
                </c:pt>
                <c:pt idx="163">
                  <c:v>0.05</c:v>
                </c:pt>
                <c:pt idx="164">
                  <c:v>0.05</c:v>
                </c:pt>
                <c:pt idx="165">
                  <c:v>0.05</c:v>
                </c:pt>
                <c:pt idx="166">
                  <c:v>0.05</c:v>
                </c:pt>
                <c:pt idx="167">
                  <c:v>0.05</c:v>
                </c:pt>
                <c:pt idx="168">
                  <c:v>0.05</c:v>
                </c:pt>
                <c:pt idx="169">
                  <c:v>0.05</c:v>
                </c:pt>
                <c:pt idx="170">
                  <c:v>0.05</c:v>
                </c:pt>
                <c:pt idx="171">
                  <c:v>0.05</c:v>
                </c:pt>
                <c:pt idx="172">
                  <c:v>0.05</c:v>
                </c:pt>
                <c:pt idx="173">
                  <c:v>0.05</c:v>
                </c:pt>
                <c:pt idx="174">
                  <c:v>0.05</c:v>
                </c:pt>
                <c:pt idx="175">
                  <c:v>0.05</c:v>
                </c:pt>
                <c:pt idx="176">
                  <c:v>0.05</c:v>
                </c:pt>
                <c:pt idx="177">
                  <c:v>4.2000000000000003E-2</c:v>
                </c:pt>
                <c:pt idx="178">
                  <c:v>4.2000000000000003E-2</c:v>
                </c:pt>
                <c:pt idx="179">
                  <c:v>4.2000000000000003E-2</c:v>
                </c:pt>
                <c:pt idx="180">
                  <c:v>4.2000000000000003E-2</c:v>
                </c:pt>
                <c:pt idx="181">
                  <c:v>4.2000000000000003E-2</c:v>
                </c:pt>
                <c:pt idx="182">
                  <c:v>4.2000000000000003E-2</c:v>
                </c:pt>
                <c:pt idx="183">
                  <c:v>4.2000000000000003E-2</c:v>
                </c:pt>
                <c:pt idx="184">
                  <c:v>4.2000000000000003E-2</c:v>
                </c:pt>
                <c:pt idx="185">
                  <c:v>4.2000000000000003E-2</c:v>
                </c:pt>
                <c:pt idx="186">
                  <c:v>4.2000000000000003E-2</c:v>
                </c:pt>
                <c:pt idx="187">
                  <c:v>4.2000000000000003E-2</c:v>
                </c:pt>
                <c:pt idx="188">
                  <c:v>0.04</c:v>
                </c:pt>
                <c:pt idx="189">
                  <c:v>0.04</c:v>
                </c:pt>
                <c:pt idx="190">
                  <c:v>0.04</c:v>
                </c:pt>
                <c:pt idx="191">
                  <c:v>3.7999999999999999E-2</c:v>
                </c:pt>
                <c:pt idx="192">
                  <c:v>3.7999999999999999E-2</c:v>
                </c:pt>
                <c:pt idx="193">
                  <c:v>3.7999999999999999E-2</c:v>
                </c:pt>
                <c:pt idx="194">
                  <c:v>3.7999999999999999E-2</c:v>
                </c:pt>
                <c:pt idx="195">
                  <c:v>3.7999999999999999E-2</c:v>
                </c:pt>
                <c:pt idx="196">
                  <c:v>3.6999999999999998E-2</c:v>
                </c:pt>
                <c:pt idx="197">
                  <c:v>3.6999999999999998E-2</c:v>
                </c:pt>
                <c:pt idx="198">
                  <c:v>3.5999999999999997E-2</c:v>
                </c:pt>
                <c:pt idx="199">
                  <c:v>3.5999999999999997E-2</c:v>
                </c:pt>
                <c:pt idx="200">
                  <c:v>3.5000000000000003E-2</c:v>
                </c:pt>
                <c:pt idx="201">
                  <c:v>3.5000000000000003E-2</c:v>
                </c:pt>
                <c:pt idx="202">
                  <c:v>3.5000000000000003E-2</c:v>
                </c:pt>
                <c:pt idx="203">
                  <c:v>3.5000000000000003E-2</c:v>
                </c:pt>
                <c:pt idx="204">
                  <c:v>3.4000000000000002E-2</c:v>
                </c:pt>
                <c:pt idx="205">
                  <c:v>3.4000000000000002E-2</c:v>
                </c:pt>
                <c:pt idx="206">
                  <c:v>3.3000000000000002E-2</c:v>
                </c:pt>
                <c:pt idx="207">
                  <c:v>3.3000000000000002E-2</c:v>
                </c:pt>
                <c:pt idx="208">
                  <c:v>3.2000000000000001E-2</c:v>
                </c:pt>
                <c:pt idx="209">
                  <c:v>3.2000000000000001E-2</c:v>
                </c:pt>
                <c:pt idx="210">
                  <c:v>3.1E-2</c:v>
                </c:pt>
                <c:pt idx="211">
                  <c:v>3.1E-2</c:v>
                </c:pt>
                <c:pt idx="212">
                  <c:v>3.1E-2</c:v>
                </c:pt>
                <c:pt idx="213">
                  <c:v>3.1E-2</c:v>
                </c:pt>
                <c:pt idx="214">
                  <c:v>3.1E-2</c:v>
                </c:pt>
                <c:pt idx="215">
                  <c:v>2.9000000000000001E-2</c:v>
                </c:pt>
                <c:pt idx="216">
                  <c:v>2.9000000000000001E-2</c:v>
                </c:pt>
                <c:pt idx="217">
                  <c:v>2.9000000000000001E-2</c:v>
                </c:pt>
                <c:pt idx="218">
                  <c:v>2.9000000000000001E-2</c:v>
                </c:pt>
                <c:pt idx="219">
                  <c:v>2.8000000000000001E-2</c:v>
                </c:pt>
                <c:pt idx="220">
                  <c:v>2.8000000000000001E-2</c:v>
                </c:pt>
                <c:pt idx="221">
                  <c:v>2.8000000000000001E-2</c:v>
                </c:pt>
                <c:pt idx="222">
                  <c:v>2.8000000000000001E-2</c:v>
                </c:pt>
                <c:pt idx="223">
                  <c:v>2.5000000000000001E-2</c:v>
                </c:pt>
                <c:pt idx="224">
                  <c:v>2.5000000000000001E-2</c:v>
                </c:pt>
                <c:pt idx="225">
                  <c:v>2.5000000000000001E-2</c:v>
                </c:pt>
                <c:pt idx="226">
                  <c:v>2.5000000000000001E-2</c:v>
                </c:pt>
                <c:pt idx="227">
                  <c:v>2.5000000000000001E-2</c:v>
                </c:pt>
                <c:pt idx="228">
                  <c:v>2.5000000000000001E-2</c:v>
                </c:pt>
                <c:pt idx="229">
                  <c:v>2.5000000000000001E-2</c:v>
                </c:pt>
                <c:pt idx="230">
                  <c:v>2.5000000000000001E-2</c:v>
                </c:pt>
                <c:pt idx="231">
                  <c:v>2.5000000000000001E-2</c:v>
                </c:pt>
                <c:pt idx="232">
                  <c:v>2.5000000000000001E-2</c:v>
                </c:pt>
                <c:pt idx="233">
                  <c:v>2.5000000000000001E-2</c:v>
                </c:pt>
                <c:pt idx="234">
                  <c:v>2.5000000000000001E-2</c:v>
                </c:pt>
                <c:pt idx="235">
                  <c:v>2.5000000000000001E-2</c:v>
                </c:pt>
                <c:pt idx="236">
                  <c:v>2.5000000000000001E-2</c:v>
                </c:pt>
                <c:pt idx="237">
                  <c:v>2.5000000000000001E-2</c:v>
                </c:pt>
                <c:pt idx="238">
                  <c:v>2.5000000000000001E-2</c:v>
                </c:pt>
                <c:pt idx="239">
                  <c:v>2.5000000000000001E-2</c:v>
                </c:pt>
                <c:pt idx="240">
                  <c:v>2.5000000000000001E-2</c:v>
                </c:pt>
                <c:pt idx="241">
                  <c:v>2.5000000000000001E-2</c:v>
                </c:pt>
                <c:pt idx="242">
                  <c:v>2.5000000000000001E-2</c:v>
                </c:pt>
                <c:pt idx="243">
                  <c:v>2.1000000000000001E-2</c:v>
                </c:pt>
                <c:pt idx="244">
                  <c:v>2.1000000000000001E-2</c:v>
                </c:pt>
                <c:pt idx="245">
                  <c:v>2.1000000000000001E-2</c:v>
                </c:pt>
                <c:pt idx="246">
                  <c:v>2.1000000000000001E-2</c:v>
                </c:pt>
                <c:pt idx="247">
                  <c:v>2.1000000000000001E-2</c:v>
                </c:pt>
                <c:pt idx="248">
                  <c:v>2.1000000000000001E-2</c:v>
                </c:pt>
                <c:pt idx="249">
                  <c:v>2.1000000000000001E-2</c:v>
                </c:pt>
                <c:pt idx="250">
                  <c:v>2.1000000000000001E-2</c:v>
                </c:pt>
                <c:pt idx="251">
                  <c:v>2.1000000000000001E-2</c:v>
                </c:pt>
                <c:pt idx="252">
                  <c:v>2.1000000000000001E-2</c:v>
                </c:pt>
                <c:pt idx="253">
                  <c:v>2.1000000000000001E-2</c:v>
                </c:pt>
                <c:pt idx="254">
                  <c:v>2.1000000000000001E-2</c:v>
                </c:pt>
                <c:pt idx="255">
                  <c:v>2.1000000000000001E-2</c:v>
                </c:pt>
                <c:pt idx="256">
                  <c:v>1.9E-2</c:v>
                </c:pt>
                <c:pt idx="257">
                  <c:v>1.9E-2</c:v>
                </c:pt>
                <c:pt idx="258">
                  <c:v>1.9E-2</c:v>
                </c:pt>
                <c:pt idx="259">
                  <c:v>1.9E-2</c:v>
                </c:pt>
                <c:pt idx="260">
                  <c:v>1.9E-2</c:v>
                </c:pt>
                <c:pt idx="261">
                  <c:v>1.9E-2</c:v>
                </c:pt>
                <c:pt idx="262">
                  <c:v>1.7999999999999999E-2</c:v>
                </c:pt>
                <c:pt idx="263">
                  <c:v>1.7999999999999999E-2</c:v>
                </c:pt>
                <c:pt idx="264">
                  <c:v>1.7999999999999999E-2</c:v>
                </c:pt>
                <c:pt idx="265">
                  <c:v>1.7999999999999999E-2</c:v>
                </c:pt>
                <c:pt idx="266">
                  <c:v>1.7999999999999999E-2</c:v>
                </c:pt>
                <c:pt idx="267">
                  <c:v>1.7999999999999999E-2</c:v>
                </c:pt>
                <c:pt idx="268">
                  <c:v>1.7000000000000001E-2</c:v>
                </c:pt>
                <c:pt idx="269">
                  <c:v>1.7000000000000001E-2</c:v>
                </c:pt>
                <c:pt idx="270">
                  <c:v>1.7000000000000001E-2</c:v>
                </c:pt>
                <c:pt idx="271">
                  <c:v>1.7000000000000001E-2</c:v>
                </c:pt>
                <c:pt idx="272">
                  <c:v>1.6E-2</c:v>
                </c:pt>
                <c:pt idx="273">
                  <c:v>1.6E-2</c:v>
                </c:pt>
                <c:pt idx="274">
                  <c:v>1.6E-2</c:v>
                </c:pt>
                <c:pt idx="275">
                  <c:v>1.6E-2</c:v>
                </c:pt>
                <c:pt idx="276">
                  <c:v>1.6E-2</c:v>
                </c:pt>
                <c:pt idx="277">
                  <c:v>1.6E-2</c:v>
                </c:pt>
                <c:pt idx="278">
                  <c:v>1.6E-2</c:v>
                </c:pt>
                <c:pt idx="279">
                  <c:v>1.6E-2</c:v>
                </c:pt>
                <c:pt idx="280">
                  <c:v>1.4999999999999999E-2</c:v>
                </c:pt>
                <c:pt idx="281">
                  <c:v>1.4999999999999999E-2</c:v>
                </c:pt>
                <c:pt idx="282">
                  <c:v>1.2999999999999999E-2</c:v>
                </c:pt>
                <c:pt idx="283">
                  <c:v>1.2999999999999999E-2</c:v>
                </c:pt>
                <c:pt idx="284">
                  <c:v>1.2999999999999999E-2</c:v>
                </c:pt>
                <c:pt idx="285">
                  <c:v>1.2999999999999999E-2</c:v>
                </c:pt>
                <c:pt idx="286">
                  <c:v>1.2999999999999999E-2</c:v>
                </c:pt>
                <c:pt idx="287">
                  <c:v>1.2999999999999999E-2</c:v>
                </c:pt>
                <c:pt idx="288">
                  <c:v>1.2999999999999999E-2</c:v>
                </c:pt>
                <c:pt idx="289">
                  <c:v>1.2999999999999999E-2</c:v>
                </c:pt>
                <c:pt idx="290">
                  <c:v>1.2999999999999999E-2</c:v>
                </c:pt>
                <c:pt idx="291">
                  <c:v>1.2999999999999999E-2</c:v>
                </c:pt>
                <c:pt idx="292">
                  <c:v>1.2999999999999999E-2</c:v>
                </c:pt>
                <c:pt idx="293">
                  <c:v>1.2999999999999999E-2</c:v>
                </c:pt>
                <c:pt idx="294">
                  <c:v>1.2999999999999999E-2</c:v>
                </c:pt>
                <c:pt idx="295">
                  <c:v>1.2999999999999999E-2</c:v>
                </c:pt>
                <c:pt idx="296">
                  <c:v>1.2999999999999999E-2</c:v>
                </c:pt>
                <c:pt idx="297">
                  <c:v>1.2999999999999999E-2</c:v>
                </c:pt>
                <c:pt idx="298">
                  <c:v>1.2999999999999999E-2</c:v>
                </c:pt>
                <c:pt idx="299">
                  <c:v>1.2999999999999999E-2</c:v>
                </c:pt>
                <c:pt idx="300">
                  <c:v>1.2999999999999999E-2</c:v>
                </c:pt>
                <c:pt idx="301">
                  <c:v>0.01</c:v>
                </c:pt>
                <c:pt idx="302">
                  <c:v>0.01</c:v>
                </c:pt>
                <c:pt idx="303">
                  <c:v>0.01</c:v>
                </c:pt>
                <c:pt idx="304">
                  <c:v>0.01</c:v>
                </c:pt>
                <c:pt idx="305">
                  <c:v>0.01</c:v>
                </c:pt>
                <c:pt idx="306">
                  <c:v>0.01</c:v>
                </c:pt>
                <c:pt idx="307">
                  <c:v>0.01</c:v>
                </c:pt>
                <c:pt idx="308">
                  <c:v>0.01</c:v>
                </c:pt>
                <c:pt idx="309">
                  <c:v>0.01</c:v>
                </c:pt>
                <c:pt idx="310">
                  <c:v>0.01</c:v>
                </c:pt>
                <c:pt idx="311">
                  <c:v>0.01</c:v>
                </c:pt>
                <c:pt idx="312">
                  <c:v>0.01</c:v>
                </c:pt>
                <c:pt idx="313">
                  <c:v>0.01</c:v>
                </c:pt>
                <c:pt idx="314">
                  <c:v>8.9999999999999993E-3</c:v>
                </c:pt>
                <c:pt idx="315">
                  <c:v>8.9999999999999993E-3</c:v>
                </c:pt>
                <c:pt idx="316">
                  <c:v>8.9999999999999993E-3</c:v>
                </c:pt>
                <c:pt idx="317">
                  <c:v>8.9999999999999993E-3</c:v>
                </c:pt>
                <c:pt idx="318">
                  <c:v>8.9999999999999993E-3</c:v>
                </c:pt>
                <c:pt idx="319">
                  <c:v>8.9999999999999993E-3</c:v>
                </c:pt>
                <c:pt idx="320">
                  <c:v>8.9999999999999993E-3</c:v>
                </c:pt>
                <c:pt idx="321">
                  <c:v>8.9999999999999993E-3</c:v>
                </c:pt>
                <c:pt idx="322">
                  <c:v>8.9999999999999993E-3</c:v>
                </c:pt>
                <c:pt idx="323">
                  <c:v>8.9999999999999993E-3</c:v>
                </c:pt>
                <c:pt idx="324">
                  <c:v>8.9999999999999993E-3</c:v>
                </c:pt>
                <c:pt idx="325">
                  <c:v>8.9999999999999993E-3</c:v>
                </c:pt>
                <c:pt idx="326">
                  <c:v>8.0000000000000002E-3</c:v>
                </c:pt>
                <c:pt idx="327">
                  <c:v>8.0000000000000002E-3</c:v>
                </c:pt>
                <c:pt idx="328">
                  <c:v>8.0000000000000002E-3</c:v>
                </c:pt>
                <c:pt idx="329">
                  <c:v>8.0000000000000002E-3</c:v>
                </c:pt>
                <c:pt idx="330">
                  <c:v>8.0000000000000002E-3</c:v>
                </c:pt>
                <c:pt idx="331">
                  <c:v>8.0000000000000002E-3</c:v>
                </c:pt>
                <c:pt idx="332">
                  <c:v>8.0000000000000002E-3</c:v>
                </c:pt>
                <c:pt idx="333">
                  <c:v>6.0000000000000001E-3</c:v>
                </c:pt>
                <c:pt idx="334">
                  <c:v>6.0000000000000001E-3</c:v>
                </c:pt>
                <c:pt idx="335">
                  <c:v>6.0000000000000001E-3</c:v>
                </c:pt>
                <c:pt idx="336">
                  <c:v>6.0000000000000001E-3</c:v>
                </c:pt>
                <c:pt idx="337">
                  <c:v>6.0000000000000001E-3</c:v>
                </c:pt>
                <c:pt idx="338">
                  <c:v>6.0000000000000001E-3</c:v>
                </c:pt>
                <c:pt idx="339">
                  <c:v>6.0000000000000001E-3</c:v>
                </c:pt>
                <c:pt idx="340">
                  <c:v>6.0000000000000001E-3</c:v>
                </c:pt>
                <c:pt idx="341">
                  <c:v>6.0000000000000001E-3</c:v>
                </c:pt>
                <c:pt idx="342">
                  <c:v>6.0000000000000001E-3</c:v>
                </c:pt>
                <c:pt idx="343">
                  <c:v>6.0000000000000001E-3</c:v>
                </c:pt>
                <c:pt idx="344">
                  <c:v>6.0000000000000001E-3</c:v>
                </c:pt>
                <c:pt idx="345">
                  <c:v>6.0000000000000001E-3</c:v>
                </c:pt>
                <c:pt idx="346">
                  <c:v>6.0000000000000001E-3</c:v>
                </c:pt>
                <c:pt idx="347">
                  <c:v>6.0000000000000001E-3</c:v>
                </c:pt>
                <c:pt idx="348">
                  <c:v>6.0000000000000001E-3</c:v>
                </c:pt>
                <c:pt idx="349">
                  <c:v>6.0000000000000001E-3</c:v>
                </c:pt>
                <c:pt idx="350">
                  <c:v>6.0000000000000001E-3</c:v>
                </c:pt>
                <c:pt idx="351">
                  <c:v>6.0000000000000001E-3</c:v>
                </c:pt>
                <c:pt idx="352">
                  <c:v>6.0000000000000001E-3</c:v>
                </c:pt>
                <c:pt idx="353">
                  <c:v>6.0000000000000001E-3</c:v>
                </c:pt>
                <c:pt idx="354">
                  <c:v>6.0000000000000001E-3</c:v>
                </c:pt>
                <c:pt idx="355">
                  <c:v>5.0000000000000001E-3</c:v>
                </c:pt>
                <c:pt idx="356">
                  <c:v>5.0000000000000001E-3</c:v>
                </c:pt>
                <c:pt idx="357">
                  <c:v>5.0000000000000001E-3</c:v>
                </c:pt>
                <c:pt idx="358">
                  <c:v>5.0000000000000001E-3</c:v>
                </c:pt>
                <c:pt idx="359">
                  <c:v>5.0000000000000001E-3</c:v>
                </c:pt>
                <c:pt idx="360">
                  <c:v>5.0000000000000001E-3</c:v>
                </c:pt>
                <c:pt idx="361">
                  <c:v>5.0000000000000001E-3</c:v>
                </c:pt>
                <c:pt idx="362">
                  <c:v>5.0000000000000001E-3</c:v>
                </c:pt>
                <c:pt idx="363">
                  <c:v>5.0000000000000001E-3</c:v>
                </c:pt>
                <c:pt idx="364">
                  <c:v>5.0000000000000001E-3</c:v>
                </c:pt>
                <c:pt idx="365">
                  <c:v>5.0000000000000001E-3</c:v>
                </c:pt>
                <c:pt idx="366">
                  <c:v>5.0000000000000001E-3</c:v>
                </c:pt>
                <c:pt idx="367">
                  <c:v>5.0000000000000001E-3</c:v>
                </c:pt>
                <c:pt idx="368">
                  <c:v>5.0000000000000001E-3</c:v>
                </c:pt>
                <c:pt idx="369">
                  <c:v>5.0000000000000001E-3</c:v>
                </c:pt>
                <c:pt idx="370">
                  <c:v>4.0000000000000001E-3</c:v>
                </c:pt>
                <c:pt idx="371">
                  <c:v>4.0000000000000001E-3</c:v>
                </c:pt>
                <c:pt idx="372">
                  <c:v>4.0000000000000001E-3</c:v>
                </c:pt>
                <c:pt idx="373">
                  <c:v>4.0000000000000001E-3</c:v>
                </c:pt>
                <c:pt idx="374">
                  <c:v>4.0000000000000001E-3</c:v>
                </c:pt>
                <c:pt idx="375">
                  <c:v>4.0000000000000001E-3</c:v>
                </c:pt>
                <c:pt idx="376">
                  <c:v>4.0000000000000001E-3</c:v>
                </c:pt>
                <c:pt idx="377">
                  <c:v>4.0000000000000001E-3</c:v>
                </c:pt>
                <c:pt idx="378">
                  <c:v>4.0000000000000001E-3</c:v>
                </c:pt>
                <c:pt idx="379">
                  <c:v>4.0000000000000001E-3</c:v>
                </c:pt>
                <c:pt idx="380">
                  <c:v>3.0000000000000001E-3</c:v>
                </c:pt>
                <c:pt idx="381">
                  <c:v>3.0000000000000001E-3</c:v>
                </c:pt>
                <c:pt idx="382">
                  <c:v>3.0000000000000001E-3</c:v>
                </c:pt>
                <c:pt idx="383">
                  <c:v>3.0000000000000001E-3</c:v>
                </c:pt>
                <c:pt idx="384">
                  <c:v>3.0000000000000001E-3</c:v>
                </c:pt>
                <c:pt idx="385">
                  <c:v>3.0000000000000001E-3</c:v>
                </c:pt>
                <c:pt idx="386">
                  <c:v>3.0000000000000001E-3</c:v>
                </c:pt>
                <c:pt idx="387">
                  <c:v>3.0000000000000001E-3</c:v>
                </c:pt>
                <c:pt idx="388">
                  <c:v>3.0000000000000001E-3</c:v>
                </c:pt>
                <c:pt idx="389">
                  <c:v>3.0000000000000001E-3</c:v>
                </c:pt>
                <c:pt idx="390">
                  <c:v>3.0000000000000001E-3</c:v>
                </c:pt>
                <c:pt idx="391">
                  <c:v>3.0000000000000001E-3</c:v>
                </c:pt>
                <c:pt idx="392">
                  <c:v>3.0000000000000001E-3</c:v>
                </c:pt>
                <c:pt idx="393">
                  <c:v>3.0000000000000001E-3</c:v>
                </c:pt>
                <c:pt idx="394">
                  <c:v>3.0000000000000001E-3</c:v>
                </c:pt>
                <c:pt idx="395">
                  <c:v>3.0000000000000001E-3</c:v>
                </c:pt>
                <c:pt idx="396">
                  <c:v>3.0000000000000001E-3</c:v>
                </c:pt>
                <c:pt idx="397">
                  <c:v>3.0000000000000001E-3</c:v>
                </c:pt>
                <c:pt idx="398">
                  <c:v>3.0000000000000001E-3</c:v>
                </c:pt>
                <c:pt idx="399">
                  <c:v>3.0000000000000001E-3</c:v>
                </c:pt>
                <c:pt idx="400">
                  <c:v>3.0000000000000001E-3</c:v>
                </c:pt>
                <c:pt idx="401">
                  <c:v>3.0000000000000001E-3</c:v>
                </c:pt>
                <c:pt idx="402">
                  <c:v>3.0000000000000001E-3</c:v>
                </c:pt>
                <c:pt idx="403">
                  <c:v>3.0000000000000001E-3</c:v>
                </c:pt>
                <c:pt idx="404">
                  <c:v>3.0000000000000001E-3</c:v>
                </c:pt>
                <c:pt idx="405">
                  <c:v>3.0000000000000001E-3</c:v>
                </c:pt>
                <c:pt idx="406">
                  <c:v>3.0000000000000001E-3</c:v>
                </c:pt>
                <c:pt idx="407">
                  <c:v>3.0000000000000001E-3</c:v>
                </c:pt>
                <c:pt idx="408">
                  <c:v>3.0000000000000001E-3</c:v>
                </c:pt>
                <c:pt idx="409">
                  <c:v>3.0000000000000001E-3</c:v>
                </c:pt>
                <c:pt idx="410">
                  <c:v>2E-3</c:v>
                </c:pt>
                <c:pt idx="411">
                  <c:v>2E-3</c:v>
                </c:pt>
                <c:pt idx="412">
                  <c:v>2E-3</c:v>
                </c:pt>
                <c:pt idx="413">
                  <c:v>2E-3</c:v>
                </c:pt>
                <c:pt idx="414">
                  <c:v>2E-3</c:v>
                </c:pt>
                <c:pt idx="415">
                  <c:v>2E-3</c:v>
                </c:pt>
                <c:pt idx="416">
                  <c:v>2E-3</c:v>
                </c:pt>
                <c:pt idx="417">
                  <c:v>2E-3</c:v>
                </c:pt>
                <c:pt idx="418">
                  <c:v>2E-3</c:v>
                </c:pt>
                <c:pt idx="419">
                  <c:v>2E-3</c:v>
                </c:pt>
                <c:pt idx="420">
                  <c:v>2E-3</c:v>
                </c:pt>
                <c:pt idx="421">
                  <c:v>2E-3</c:v>
                </c:pt>
                <c:pt idx="422">
                  <c:v>2E-3</c:v>
                </c:pt>
                <c:pt idx="423">
                  <c:v>2E-3</c:v>
                </c:pt>
                <c:pt idx="424">
                  <c:v>2E-3</c:v>
                </c:pt>
                <c:pt idx="425">
                  <c:v>2E-3</c:v>
                </c:pt>
                <c:pt idx="426">
                  <c:v>2E-3</c:v>
                </c:pt>
                <c:pt idx="427">
                  <c:v>2E-3</c:v>
                </c:pt>
                <c:pt idx="428">
                  <c:v>2E-3</c:v>
                </c:pt>
                <c:pt idx="429">
                  <c:v>2E-3</c:v>
                </c:pt>
                <c:pt idx="430">
                  <c:v>2E-3</c:v>
                </c:pt>
                <c:pt idx="431">
                  <c:v>2E-3</c:v>
                </c:pt>
                <c:pt idx="432">
                  <c:v>2E-3</c:v>
                </c:pt>
                <c:pt idx="433">
                  <c:v>2E-3</c:v>
                </c:pt>
                <c:pt idx="434">
                  <c:v>2E-3</c:v>
                </c:pt>
                <c:pt idx="435">
                  <c:v>2E-3</c:v>
                </c:pt>
                <c:pt idx="436">
                  <c:v>2E-3</c:v>
                </c:pt>
                <c:pt idx="437">
                  <c:v>2E-3</c:v>
                </c:pt>
                <c:pt idx="438">
                  <c:v>2E-3</c:v>
                </c:pt>
                <c:pt idx="439">
                  <c:v>2E-3</c:v>
                </c:pt>
                <c:pt idx="440">
                  <c:v>2E-3</c:v>
                </c:pt>
                <c:pt idx="441">
                  <c:v>2E-3</c:v>
                </c:pt>
                <c:pt idx="442">
                  <c:v>2E-3</c:v>
                </c:pt>
                <c:pt idx="443">
                  <c:v>1E-3</c:v>
                </c:pt>
                <c:pt idx="444">
                  <c:v>1E-3</c:v>
                </c:pt>
                <c:pt idx="445">
                  <c:v>1E-3</c:v>
                </c:pt>
                <c:pt idx="446">
                  <c:v>1E-3</c:v>
                </c:pt>
                <c:pt idx="447">
                  <c:v>1E-3</c:v>
                </c:pt>
                <c:pt idx="448">
                  <c:v>1E-3</c:v>
                </c:pt>
                <c:pt idx="449">
                  <c:v>1E-3</c:v>
                </c:pt>
                <c:pt idx="450">
                  <c:v>1E-3</c:v>
                </c:pt>
                <c:pt idx="451">
                  <c:v>1E-3</c:v>
                </c:pt>
                <c:pt idx="452">
                  <c:v>1E-3</c:v>
                </c:pt>
                <c:pt idx="453">
                  <c:v>1E-3</c:v>
                </c:pt>
                <c:pt idx="454">
                  <c:v>1E-3</c:v>
                </c:pt>
                <c:pt idx="455">
                  <c:v>1E-3</c:v>
                </c:pt>
                <c:pt idx="456">
                  <c:v>1E-3</c:v>
                </c:pt>
                <c:pt idx="457">
                  <c:v>1E-3</c:v>
                </c:pt>
                <c:pt idx="458">
                  <c:v>1E-3</c:v>
                </c:pt>
                <c:pt idx="459">
                  <c:v>1E-3</c:v>
                </c:pt>
                <c:pt idx="460">
                  <c:v>1E-3</c:v>
                </c:pt>
                <c:pt idx="461">
                  <c:v>1E-3</c:v>
                </c:pt>
                <c:pt idx="462">
                  <c:v>1E-3</c:v>
                </c:pt>
                <c:pt idx="463">
                  <c:v>1E-3</c:v>
                </c:pt>
                <c:pt idx="464">
                  <c:v>1E-3</c:v>
                </c:pt>
                <c:pt idx="465">
                  <c:v>1E-3</c:v>
                </c:pt>
                <c:pt idx="466">
                  <c:v>1E-3</c:v>
                </c:pt>
                <c:pt idx="467">
                  <c:v>1E-3</c:v>
                </c:pt>
                <c:pt idx="468">
                  <c:v>1E-3</c:v>
                </c:pt>
                <c:pt idx="469">
                  <c:v>1E-3</c:v>
                </c:pt>
                <c:pt idx="470">
                  <c:v>1E-3</c:v>
                </c:pt>
                <c:pt idx="471">
                  <c:v>1E-3</c:v>
                </c:pt>
                <c:pt idx="472">
                  <c:v>1E-3</c:v>
                </c:pt>
                <c:pt idx="473">
                  <c:v>1E-3</c:v>
                </c:pt>
                <c:pt idx="474">
                  <c:v>1E-3</c:v>
                </c:pt>
                <c:pt idx="475">
                  <c:v>1E-3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8C1-4076-8E86-088A9318CE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1226799"/>
        <c:axId val="1381228239"/>
      </c:scatterChart>
      <c:valAx>
        <c:axId val="1381226799"/>
        <c:scaling>
          <c:logBase val="2"/>
          <c:orientation val="minMax"/>
          <c:min val="51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L1 TCDM Occupied Area (Byte)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8239"/>
        <c:crosses val="autoZero"/>
        <c:crossBetween val="midCat"/>
      </c:valAx>
      <c:valAx>
        <c:axId val="13812282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Compute Utilization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679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/>
      </a:pPr>
      <a:endParaRPr lang="zh-CN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RedMule_64x16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Workplace!$D$1</c:f>
              <c:strCache>
                <c:ptCount val="1"/>
                <c:pt idx="0">
                  <c:v>uti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168638"/>
              </a:solidFill>
              <a:ln w="9525">
                <a:solidFill>
                  <a:srgbClr val="168638"/>
                </a:solidFill>
              </a:ln>
              <a:effectLst/>
            </c:spPr>
          </c:marker>
          <c:xVal>
            <c:numRef>
              <c:f>Workplace!$B$2:$B$513</c:f>
              <c:numCache>
                <c:formatCode>General</c:formatCode>
                <c:ptCount val="512"/>
                <c:pt idx="0">
                  <c:v>16777216</c:v>
                </c:pt>
                <c:pt idx="1">
                  <c:v>10485760</c:v>
                </c:pt>
                <c:pt idx="2">
                  <c:v>12582912</c:v>
                </c:pt>
                <c:pt idx="3">
                  <c:v>10485760</c:v>
                </c:pt>
                <c:pt idx="4">
                  <c:v>7340032</c:v>
                </c:pt>
                <c:pt idx="5">
                  <c:v>10485760</c:v>
                </c:pt>
                <c:pt idx="6">
                  <c:v>7340032</c:v>
                </c:pt>
                <c:pt idx="7">
                  <c:v>7340032</c:v>
                </c:pt>
                <c:pt idx="8">
                  <c:v>6291456</c:v>
                </c:pt>
                <c:pt idx="9">
                  <c:v>7340032</c:v>
                </c:pt>
                <c:pt idx="10">
                  <c:v>5767168</c:v>
                </c:pt>
                <c:pt idx="11">
                  <c:v>9437184</c:v>
                </c:pt>
                <c:pt idx="12">
                  <c:v>5767168</c:v>
                </c:pt>
                <c:pt idx="13">
                  <c:v>4718592</c:v>
                </c:pt>
                <c:pt idx="14">
                  <c:v>5767168</c:v>
                </c:pt>
                <c:pt idx="15">
                  <c:v>4194304</c:v>
                </c:pt>
                <c:pt idx="16">
                  <c:v>4718592</c:v>
                </c:pt>
                <c:pt idx="17">
                  <c:v>4194304</c:v>
                </c:pt>
                <c:pt idx="18">
                  <c:v>5767168</c:v>
                </c:pt>
                <c:pt idx="19">
                  <c:v>4194304</c:v>
                </c:pt>
                <c:pt idx="20">
                  <c:v>4980736</c:v>
                </c:pt>
                <c:pt idx="21">
                  <c:v>4980736</c:v>
                </c:pt>
                <c:pt idx="22">
                  <c:v>3407872</c:v>
                </c:pt>
                <c:pt idx="23">
                  <c:v>3407872</c:v>
                </c:pt>
                <c:pt idx="24">
                  <c:v>8912896</c:v>
                </c:pt>
                <c:pt idx="25">
                  <c:v>3145728</c:v>
                </c:pt>
                <c:pt idx="26">
                  <c:v>3407872</c:v>
                </c:pt>
                <c:pt idx="27">
                  <c:v>2621440</c:v>
                </c:pt>
                <c:pt idx="28">
                  <c:v>3407872</c:v>
                </c:pt>
                <c:pt idx="29">
                  <c:v>2621440</c:v>
                </c:pt>
                <c:pt idx="30">
                  <c:v>3145728</c:v>
                </c:pt>
                <c:pt idx="31">
                  <c:v>4980736</c:v>
                </c:pt>
                <c:pt idx="32">
                  <c:v>3145728</c:v>
                </c:pt>
                <c:pt idx="33">
                  <c:v>2621440</c:v>
                </c:pt>
                <c:pt idx="34">
                  <c:v>4980736</c:v>
                </c:pt>
                <c:pt idx="35">
                  <c:v>2752512</c:v>
                </c:pt>
                <c:pt idx="36">
                  <c:v>2228224</c:v>
                </c:pt>
                <c:pt idx="37">
                  <c:v>2752512</c:v>
                </c:pt>
                <c:pt idx="38">
                  <c:v>4587520</c:v>
                </c:pt>
                <c:pt idx="39">
                  <c:v>1835008</c:v>
                </c:pt>
                <c:pt idx="40">
                  <c:v>2228224</c:v>
                </c:pt>
                <c:pt idx="41">
                  <c:v>1835008</c:v>
                </c:pt>
                <c:pt idx="42">
                  <c:v>1835008</c:v>
                </c:pt>
                <c:pt idx="43">
                  <c:v>2752512</c:v>
                </c:pt>
                <c:pt idx="44">
                  <c:v>1835008</c:v>
                </c:pt>
                <c:pt idx="45">
                  <c:v>1572864</c:v>
                </c:pt>
                <c:pt idx="46">
                  <c:v>2621440</c:v>
                </c:pt>
                <c:pt idx="47">
                  <c:v>2621440</c:v>
                </c:pt>
                <c:pt idx="48">
                  <c:v>1835008</c:v>
                </c:pt>
                <c:pt idx="49">
                  <c:v>1835008</c:v>
                </c:pt>
                <c:pt idx="50">
                  <c:v>4587520</c:v>
                </c:pt>
                <c:pt idx="51">
                  <c:v>2621440</c:v>
                </c:pt>
                <c:pt idx="52">
                  <c:v>2752512</c:v>
                </c:pt>
                <c:pt idx="53">
                  <c:v>1638400</c:v>
                </c:pt>
                <c:pt idx="54">
                  <c:v>1638400</c:v>
                </c:pt>
                <c:pt idx="55">
                  <c:v>2424832</c:v>
                </c:pt>
                <c:pt idx="56">
                  <c:v>1179648</c:v>
                </c:pt>
                <c:pt idx="57">
                  <c:v>1638400</c:v>
                </c:pt>
                <c:pt idx="58">
                  <c:v>1179648</c:v>
                </c:pt>
                <c:pt idx="59">
                  <c:v>1048576</c:v>
                </c:pt>
                <c:pt idx="60">
                  <c:v>1441792</c:v>
                </c:pt>
                <c:pt idx="61">
                  <c:v>1441792</c:v>
                </c:pt>
                <c:pt idx="62">
                  <c:v>1048576</c:v>
                </c:pt>
                <c:pt idx="63">
                  <c:v>1048576</c:v>
                </c:pt>
                <c:pt idx="64">
                  <c:v>2424832</c:v>
                </c:pt>
                <c:pt idx="65">
                  <c:v>1441792</c:v>
                </c:pt>
                <c:pt idx="66">
                  <c:v>1179648</c:v>
                </c:pt>
                <c:pt idx="67">
                  <c:v>1441792</c:v>
                </c:pt>
                <c:pt idx="68">
                  <c:v>2359296</c:v>
                </c:pt>
                <c:pt idx="69">
                  <c:v>1441792</c:v>
                </c:pt>
                <c:pt idx="70">
                  <c:v>1638400</c:v>
                </c:pt>
                <c:pt idx="71">
                  <c:v>1441792</c:v>
                </c:pt>
                <c:pt idx="72">
                  <c:v>1081344</c:v>
                </c:pt>
                <c:pt idx="73">
                  <c:v>1343488</c:v>
                </c:pt>
                <c:pt idx="74">
                  <c:v>851968</c:v>
                </c:pt>
                <c:pt idx="75">
                  <c:v>851968</c:v>
                </c:pt>
                <c:pt idx="76">
                  <c:v>655360</c:v>
                </c:pt>
                <c:pt idx="77">
                  <c:v>655360</c:v>
                </c:pt>
                <c:pt idx="78">
                  <c:v>1343488</c:v>
                </c:pt>
                <c:pt idx="79">
                  <c:v>786432</c:v>
                </c:pt>
                <c:pt idx="80">
                  <c:v>655360</c:v>
                </c:pt>
                <c:pt idx="81">
                  <c:v>786432</c:v>
                </c:pt>
                <c:pt idx="82">
                  <c:v>1245184</c:v>
                </c:pt>
                <c:pt idx="83">
                  <c:v>851968</c:v>
                </c:pt>
                <c:pt idx="84">
                  <c:v>851968</c:v>
                </c:pt>
                <c:pt idx="85">
                  <c:v>1245184</c:v>
                </c:pt>
                <c:pt idx="86">
                  <c:v>851968</c:v>
                </c:pt>
                <c:pt idx="87">
                  <c:v>1081344</c:v>
                </c:pt>
                <c:pt idx="88">
                  <c:v>851968</c:v>
                </c:pt>
                <c:pt idx="89">
                  <c:v>786432</c:v>
                </c:pt>
                <c:pt idx="90">
                  <c:v>802816</c:v>
                </c:pt>
                <c:pt idx="91">
                  <c:v>458752</c:v>
                </c:pt>
                <c:pt idx="92">
                  <c:v>393216</c:v>
                </c:pt>
                <c:pt idx="93">
                  <c:v>458752</c:v>
                </c:pt>
                <c:pt idx="94">
                  <c:v>688128</c:v>
                </c:pt>
                <c:pt idx="95">
                  <c:v>458752</c:v>
                </c:pt>
                <c:pt idx="96">
                  <c:v>458752</c:v>
                </c:pt>
                <c:pt idx="97">
                  <c:v>655360</c:v>
                </c:pt>
                <c:pt idx="98">
                  <c:v>557056</c:v>
                </c:pt>
                <c:pt idx="99">
                  <c:v>688128</c:v>
                </c:pt>
                <c:pt idx="100">
                  <c:v>557056</c:v>
                </c:pt>
                <c:pt idx="101">
                  <c:v>557056</c:v>
                </c:pt>
                <c:pt idx="102">
                  <c:v>458752</c:v>
                </c:pt>
                <c:pt idx="103">
                  <c:v>458752</c:v>
                </c:pt>
                <c:pt idx="104">
                  <c:v>802816</c:v>
                </c:pt>
                <c:pt idx="105">
                  <c:v>262144</c:v>
                </c:pt>
                <c:pt idx="106">
                  <c:v>262144</c:v>
                </c:pt>
                <c:pt idx="107">
                  <c:v>360448</c:v>
                </c:pt>
                <c:pt idx="108">
                  <c:v>294912</c:v>
                </c:pt>
                <c:pt idx="109">
                  <c:v>360448</c:v>
                </c:pt>
                <c:pt idx="110">
                  <c:v>409600</c:v>
                </c:pt>
                <c:pt idx="111">
                  <c:v>294912</c:v>
                </c:pt>
                <c:pt idx="112">
                  <c:v>262144</c:v>
                </c:pt>
                <c:pt idx="113">
                  <c:v>294912</c:v>
                </c:pt>
                <c:pt idx="114">
                  <c:v>409600</c:v>
                </c:pt>
                <c:pt idx="115">
                  <c:v>163840</c:v>
                </c:pt>
                <c:pt idx="116">
                  <c:v>196608</c:v>
                </c:pt>
                <c:pt idx="117">
                  <c:v>212992</c:v>
                </c:pt>
                <c:pt idx="118">
                  <c:v>163840</c:v>
                </c:pt>
                <c:pt idx="119">
                  <c:v>163840</c:v>
                </c:pt>
                <c:pt idx="120">
                  <c:v>212992</c:v>
                </c:pt>
                <c:pt idx="121">
                  <c:v>114688</c:v>
                </c:pt>
                <c:pt idx="122">
                  <c:v>98304</c:v>
                </c:pt>
                <c:pt idx="123">
                  <c:v>114688</c:v>
                </c:pt>
                <c:pt idx="124">
                  <c:v>8650752</c:v>
                </c:pt>
                <c:pt idx="125">
                  <c:v>4390912</c:v>
                </c:pt>
                <c:pt idx="126">
                  <c:v>4390912</c:v>
                </c:pt>
                <c:pt idx="127">
                  <c:v>2260992</c:v>
                </c:pt>
                <c:pt idx="128">
                  <c:v>2260992</c:v>
                </c:pt>
                <c:pt idx="129">
                  <c:v>2228224</c:v>
                </c:pt>
                <c:pt idx="130">
                  <c:v>1196032</c:v>
                </c:pt>
                <c:pt idx="131">
                  <c:v>1196032</c:v>
                </c:pt>
                <c:pt idx="132">
                  <c:v>1146880</c:v>
                </c:pt>
                <c:pt idx="133">
                  <c:v>1146880</c:v>
                </c:pt>
                <c:pt idx="134">
                  <c:v>663552</c:v>
                </c:pt>
                <c:pt idx="135">
                  <c:v>606208</c:v>
                </c:pt>
                <c:pt idx="136">
                  <c:v>589824</c:v>
                </c:pt>
                <c:pt idx="137">
                  <c:v>606208</c:v>
                </c:pt>
                <c:pt idx="138">
                  <c:v>663552</c:v>
                </c:pt>
                <c:pt idx="139">
                  <c:v>311296</c:v>
                </c:pt>
                <c:pt idx="140">
                  <c:v>311296</c:v>
                </c:pt>
                <c:pt idx="141">
                  <c:v>335872</c:v>
                </c:pt>
                <c:pt idx="142">
                  <c:v>335872</c:v>
                </c:pt>
                <c:pt idx="143">
                  <c:v>163840</c:v>
                </c:pt>
                <c:pt idx="144">
                  <c:v>172032</c:v>
                </c:pt>
                <c:pt idx="145">
                  <c:v>172032</c:v>
                </c:pt>
                <c:pt idx="146">
                  <c:v>65536</c:v>
                </c:pt>
                <c:pt idx="147">
                  <c:v>4587520</c:v>
                </c:pt>
                <c:pt idx="148">
                  <c:v>4587520</c:v>
                </c:pt>
                <c:pt idx="149">
                  <c:v>2424832</c:v>
                </c:pt>
                <c:pt idx="150">
                  <c:v>2359296</c:v>
                </c:pt>
                <c:pt idx="151">
                  <c:v>2424832</c:v>
                </c:pt>
                <c:pt idx="152">
                  <c:v>2359296</c:v>
                </c:pt>
                <c:pt idx="153">
                  <c:v>1343488</c:v>
                </c:pt>
                <c:pt idx="154">
                  <c:v>1245184</c:v>
                </c:pt>
                <c:pt idx="155">
                  <c:v>1245184</c:v>
                </c:pt>
                <c:pt idx="156">
                  <c:v>1343488</c:v>
                </c:pt>
                <c:pt idx="157">
                  <c:v>1245184</c:v>
                </c:pt>
                <c:pt idx="158">
                  <c:v>1245184</c:v>
                </c:pt>
                <c:pt idx="159">
                  <c:v>802816</c:v>
                </c:pt>
                <c:pt idx="160">
                  <c:v>688128</c:v>
                </c:pt>
                <c:pt idx="161">
                  <c:v>655360</c:v>
                </c:pt>
                <c:pt idx="162">
                  <c:v>688128</c:v>
                </c:pt>
                <c:pt idx="163">
                  <c:v>802816</c:v>
                </c:pt>
                <c:pt idx="164">
                  <c:v>688128</c:v>
                </c:pt>
                <c:pt idx="165">
                  <c:v>655360</c:v>
                </c:pt>
                <c:pt idx="166">
                  <c:v>688128</c:v>
                </c:pt>
                <c:pt idx="167">
                  <c:v>532480</c:v>
                </c:pt>
                <c:pt idx="168">
                  <c:v>90112</c:v>
                </c:pt>
                <c:pt idx="169">
                  <c:v>360448</c:v>
                </c:pt>
                <c:pt idx="170">
                  <c:v>360448</c:v>
                </c:pt>
                <c:pt idx="171">
                  <c:v>409600</c:v>
                </c:pt>
                <c:pt idx="172">
                  <c:v>409600</c:v>
                </c:pt>
                <c:pt idx="173">
                  <c:v>360448</c:v>
                </c:pt>
                <c:pt idx="174">
                  <c:v>360448</c:v>
                </c:pt>
                <c:pt idx="175">
                  <c:v>532480</c:v>
                </c:pt>
                <c:pt idx="176">
                  <c:v>409600</c:v>
                </c:pt>
                <c:pt idx="177">
                  <c:v>409600</c:v>
                </c:pt>
                <c:pt idx="178">
                  <c:v>90112</c:v>
                </c:pt>
                <c:pt idx="179">
                  <c:v>196608</c:v>
                </c:pt>
                <c:pt idx="180">
                  <c:v>212992</c:v>
                </c:pt>
                <c:pt idx="181">
                  <c:v>212992</c:v>
                </c:pt>
                <c:pt idx="182">
                  <c:v>196608</c:v>
                </c:pt>
                <c:pt idx="183">
                  <c:v>212992</c:v>
                </c:pt>
                <c:pt idx="184">
                  <c:v>270336</c:v>
                </c:pt>
                <c:pt idx="185">
                  <c:v>270336</c:v>
                </c:pt>
                <c:pt idx="186">
                  <c:v>212992</c:v>
                </c:pt>
                <c:pt idx="187">
                  <c:v>114688</c:v>
                </c:pt>
                <c:pt idx="188">
                  <c:v>139264</c:v>
                </c:pt>
                <c:pt idx="189">
                  <c:v>114688</c:v>
                </c:pt>
                <c:pt idx="190">
                  <c:v>114688</c:v>
                </c:pt>
                <c:pt idx="191">
                  <c:v>139264</c:v>
                </c:pt>
                <c:pt idx="192">
                  <c:v>114688</c:v>
                </c:pt>
                <c:pt idx="193">
                  <c:v>73728</c:v>
                </c:pt>
                <c:pt idx="194">
                  <c:v>65536</c:v>
                </c:pt>
                <c:pt idx="195">
                  <c:v>73728</c:v>
                </c:pt>
                <c:pt idx="196">
                  <c:v>65536</c:v>
                </c:pt>
                <c:pt idx="197">
                  <c:v>49152</c:v>
                </c:pt>
                <c:pt idx="198">
                  <c:v>8519680</c:v>
                </c:pt>
                <c:pt idx="199">
                  <c:v>4292608</c:v>
                </c:pt>
                <c:pt idx="200">
                  <c:v>4292608</c:v>
                </c:pt>
                <c:pt idx="201">
                  <c:v>2179072</c:v>
                </c:pt>
                <c:pt idx="202">
                  <c:v>2179072</c:v>
                </c:pt>
                <c:pt idx="203">
                  <c:v>2162688</c:v>
                </c:pt>
                <c:pt idx="204">
                  <c:v>1122304</c:v>
                </c:pt>
                <c:pt idx="205">
                  <c:v>1122304</c:v>
                </c:pt>
                <c:pt idx="206">
                  <c:v>1097728</c:v>
                </c:pt>
                <c:pt idx="207">
                  <c:v>1097728</c:v>
                </c:pt>
                <c:pt idx="208">
                  <c:v>593920</c:v>
                </c:pt>
                <c:pt idx="209">
                  <c:v>565248</c:v>
                </c:pt>
                <c:pt idx="210">
                  <c:v>557056</c:v>
                </c:pt>
                <c:pt idx="211">
                  <c:v>565248</c:v>
                </c:pt>
                <c:pt idx="212">
                  <c:v>593920</c:v>
                </c:pt>
                <c:pt idx="213">
                  <c:v>286720</c:v>
                </c:pt>
                <c:pt idx="214">
                  <c:v>286720</c:v>
                </c:pt>
                <c:pt idx="215">
                  <c:v>299008</c:v>
                </c:pt>
                <c:pt idx="216">
                  <c:v>299008</c:v>
                </c:pt>
                <c:pt idx="217">
                  <c:v>147456</c:v>
                </c:pt>
                <c:pt idx="218">
                  <c:v>151552</c:v>
                </c:pt>
                <c:pt idx="219">
                  <c:v>151552</c:v>
                </c:pt>
                <c:pt idx="220">
                  <c:v>397312</c:v>
                </c:pt>
                <c:pt idx="221">
                  <c:v>397312</c:v>
                </c:pt>
                <c:pt idx="222">
                  <c:v>200704</c:v>
                </c:pt>
                <c:pt idx="223">
                  <c:v>200704</c:v>
                </c:pt>
                <c:pt idx="224">
                  <c:v>77824</c:v>
                </c:pt>
                <c:pt idx="225">
                  <c:v>77824</c:v>
                </c:pt>
                <c:pt idx="226">
                  <c:v>102400</c:v>
                </c:pt>
                <c:pt idx="227">
                  <c:v>102400</c:v>
                </c:pt>
                <c:pt idx="228">
                  <c:v>40960</c:v>
                </c:pt>
                <c:pt idx="229">
                  <c:v>40960</c:v>
                </c:pt>
                <c:pt idx="230">
                  <c:v>4390912</c:v>
                </c:pt>
                <c:pt idx="231">
                  <c:v>4390912</c:v>
                </c:pt>
                <c:pt idx="232">
                  <c:v>2260992</c:v>
                </c:pt>
                <c:pt idx="233">
                  <c:v>2228224</c:v>
                </c:pt>
                <c:pt idx="234">
                  <c:v>2260992</c:v>
                </c:pt>
                <c:pt idx="235">
                  <c:v>2228224</c:v>
                </c:pt>
                <c:pt idx="236">
                  <c:v>1196032</c:v>
                </c:pt>
                <c:pt idx="237">
                  <c:v>1146880</c:v>
                </c:pt>
                <c:pt idx="238">
                  <c:v>1196032</c:v>
                </c:pt>
                <c:pt idx="239">
                  <c:v>1146880</c:v>
                </c:pt>
                <c:pt idx="240">
                  <c:v>1146880</c:v>
                </c:pt>
                <c:pt idx="241">
                  <c:v>1146880</c:v>
                </c:pt>
                <c:pt idx="242">
                  <c:v>663552</c:v>
                </c:pt>
                <c:pt idx="243">
                  <c:v>606208</c:v>
                </c:pt>
                <c:pt idx="244">
                  <c:v>606208</c:v>
                </c:pt>
                <c:pt idx="245">
                  <c:v>663552</c:v>
                </c:pt>
                <c:pt idx="246">
                  <c:v>606208</c:v>
                </c:pt>
                <c:pt idx="247">
                  <c:v>589824</c:v>
                </c:pt>
                <c:pt idx="248">
                  <c:v>589824</c:v>
                </c:pt>
                <c:pt idx="249">
                  <c:v>606208</c:v>
                </c:pt>
                <c:pt idx="250">
                  <c:v>397312</c:v>
                </c:pt>
                <c:pt idx="251">
                  <c:v>53248</c:v>
                </c:pt>
                <c:pt idx="252">
                  <c:v>311296</c:v>
                </c:pt>
                <c:pt idx="253">
                  <c:v>335872</c:v>
                </c:pt>
                <c:pt idx="254">
                  <c:v>335872</c:v>
                </c:pt>
                <c:pt idx="255">
                  <c:v>311296</c:v>
                </c:pt>
                <c:pt idx="256">
                  <c:v>311296</c:v>
                </c:pt>
                <c:pt idx="257">
                  <c:v>397312</c:v>
                </c:pt>
                <c:pt idx="258">
                  <c:v>311296</c:v>
                </c:pt>
                <c:pt idx="259">
                  <c:v>270336</c:v>
                </c:pt>
                <c:pt idx="260">
                  <c:v>53248</c:v>
                </c:pt>
                <c:pt idx="261">
                  <c:v>335872</c:v>
                </c:pt>
                <c:pt idx="262">
                  <c:v>335872</c:v>
                </c:pt>
                <c:pt idx="263">
                  <c:v>163840</c:v>
                </c:pt>
                <c:pt idx="264">
                  <c:v>172032</c:v>
                </c:pt>
                <c:pt idx="265">
                  <c:v>163840</c:v>
                </c:pt>
                <c:pt idx="266">
                  <c:v>172032</c:v>
                </c:pt>
                <c:pt idx="267">
                  <c:v>200704</c:v>
                </c:pt>
                <c:pt idx="268">
                  <c:v>172032</c:v>
                </c:pt>
                <c:pt idx="269">
                  <c:v>139264</c:v>
                </c:pt>
                <c:pt idx="270">
                  <c:v>200704</c:v>
                </c:pt>
                <c:pt idx="271">
                  <c:v>172032</c:v>
                </c:pt>
                <c:pt idx="272">
                  <c:v>90112</c:v>
                </c:pt>
                <c:pt idx="273">
                  <c:v>90112</c:v>
                </c:pt>
                <c:pt idx="274">
                  <c:v>90112</c:v>
                </c:pt>
                <c:pt idx="275">
                  <c:v>102400</c:v>
                </c:pt>
                <c:pt idx="276">
                  <c:v>102400</c:v>
                </c:pt>
                <c:pt idx="277">
                  <c:v>73728</c:v>
                </c:pt>
                <c:pt idx="278">
                  <c:v>40960</c:v>
                </c:pt>
                <c:pt idx="279">
                  <c:v>90112</c:v>
                </c:pt>
                <c:pt idx="280">
                  <c:v>53248</c:v>
                </c:pt>
                <c:pt idx="281">
                  <c:v>49152</c:v>
                </c:pt>
                <c:pt idx="282">
                  <c:v>53248</c:v>
                </c:pt>
                <c:pt idx="283">
                  <c:v>40960</c:v>
                </c:pt>
                <c:pt idx="284">
                  <c:v>28672</c:v>
                </c:pt>
                <c:pt idx="285">
                  <c:v>49152</c:v>
                </c:pt>
                <c:pt idx="286">
                  <c:v>28672</c:v>
                </c:pt>
                <c:pt idx="287">
                  <c:v>8454144</c:v>
                </c:pt>
                <c:pt idx="288">
                  <c:v>4243456</c:v>
                </c:pt>
                <c:pt idx="289">
                  <c:v>4243456</c:v>
                </c:pt>
                <c:pt idx="290">
                  <c:v>2138112</c:v>
                </c:pt>
                <c:pt idx="291">
                  <c:v>2138112</c:v>
                </c:pt>
                <c:pt idx="292">
                  <c:v>2129920</c:v>
                </c:pt>
                <c:pt idx="293">
                  <c:v>1085440</c:v>
                </c:pt>
                <c:pt idx="294">
                  <c:v>1085440</c:v>
                </c:pt>
                <c:pt idx="295">
                  <c:v>1073152</c:v>
                </c:pt>
                <c:pt idx="296">
                  <c:v>1073152</c:v>
                </c:pt>
                <c:pt idx="297">
                  <c:v>559104</c:v>
                </c:pt>
                <c:pt idx="298">
                  <c:v>544768</c:v>
                </c:pt>
                <c:pt idx="299">
                  <c:v>540672</c:v>
                </c:pt>
                <c:pt idx="300">
                  <c:v>544768</c:v>
                </c:pt>
                <c:pt idx="301">
                  <c:v>559104</c:v>
                </c:pt>
                <c:pt idx="302">
                  <c:v>274432</c:v>
                </c:pt>
                <c:pt idx="303">
                  <c:v>274432</c:v>
                </c:pt>
                <c:pt idx="304">
                  <c:v>280576</c:v>
                </c:pt>
                <c:pt idx="305">
                  <c:v>280576</c:v>
                </c:pt>
                <c:pt idx="306">
                  <c:v>329728</c:v>
                </c:pt>
                <c:pt idx="307">
                  <c:v>329728</c:v>
                </c:pt>
                <c:pt idx="308">
                  <c:v>139264</c:v>
                </c:pt>
                <c:pt idx="309">
                  <c:v>141312</c:v>
                </c:pt>
                <c:pt idx="310">
                  <c:v>165888</c:v>
                </c:pt>
                <c:pt idx="311">
                  <c:v>165888</c:v>
                </c:pt>
                <c:pt idx="312">
                  <c:v>141312</c:v>
                </c:pt>
                <c:pt idx="313">
                  <c:v>83968</c:v>
                </c:pt>
                <c:pt idx="314">
                  <c:v>83968</c:v>
                </c:pt>
                <c:pt idx="315">
                  <c:v>264192</c:v>
                </c:pt>
                <c:pt idx="316">
                  <c:v>264192</c:v>
                </c:pt>
                <c:pt idx="317">
                  <c:v>71680</c:v>
                </c:pt>
                <c:pt idx="318">
                  <c:v>71680</c:v>
                </c:pt>
                <c:pt idx="319">
                  <c:v>133120</c:v>
                </c:pt>
                <c:pt idx="320">
                  <c:v>133120</c:v>
                </c:pt>
                <c:pt idx="321">
                  <c:v>43008</c:v>
                </c:pt>
                <c:pt idx="322">
                  <c:v>43008</c:v>
                </c:pt>
                <c:pt idx="323">
                  <c:v>67584</c:v>
                </c:pt>
                <c:pt idx="324">
                  <c:v>67584</c:v>
                </c:pt>
                <c:pt idx="325">
                  <c:v>4292608</c:v>
                </c:pt>
                <c:pt idx="326">
                  <c:v>28672</c:v>
                </c:pt>
                <c:pt idx="327">
                  <c:v>24576</c:v>
                </c:pt>
                <c:pt idx="328">
                  <c:v>28672</c:v>
                </c:pt>
                <c:pt idx="329">
                  <c:v>4292608</c:v>
                </c:pt>
                <c:pt idx="330">
                  <c:v>2179072</c:v>
                </c:pt>
                <c:pt idx="331">
                  <c:v>2162688</c:v>
                </c:pt>
                <c:pt idx="332">
                  <c:v>2162688</c:v>
                </c:pt>
                <c:pt idx="333">
                  <c:v>2179072</c:v>
                </c:pt>
                <c:pt idx="334">
                  <c:v>1122304</c:v>
                </c:pt>
                <c:pt idx="335">
                  <c:v>1097728</c:v>
                </c:pt>
                <c:pt idx="336">
                  <c:v>1097728</c:v>
                </c:pt>
                <c:pt idx="337">
                  <c:v>1097728</c:v>
                </c:pt>
                <c:pt idx="338">
                  <c:v>1122304</c:v>
                </c:pt>
                <c:pt idx="339">
                  <c:v>1097728</c:v>
                </c:pt>
                <c:pt idx="340">
                  <c:v>593920</c:v>
                </c:pt>
                <c:pt idx="341">
                  <c:v>565248</c:v>
                </c:pt>
                <c:pt idx="342">
                  <c:v>557056</c:v>
                </c:pt>
                <c:pt idx="343">
                  <c:v>565248</c:v>
                </c:pt>
                <c:pt idx="344">
                  <c:v>565248</c:v>
                </c:pt>
                <c:pt idx="345">
                  <c:v>593920</c:v>
                </c:pt>
                <c:pt idx="346">
                  <c:v>565248</c:v>
                </c:pt>
                <c:pt idx="347">
                  <c:v>557056</c:v>
                </c:pt>
                <c:pt idx="348">
                  <c:v>329728</c:v>
                </c:pt>
                <c:pt idx="349">
                  <c:v>34816</c:v>
                </c:pt>
                <c:pt idx="350">
                  <c:v>286720</c:v>
                </c:pt>
                <c:pt idx="351">
                  <c:v>200704</c:v>
                </c:pt>
                <c:pt idx="352">
                  <c:v>34816</c:v>
                </c:pt>
                <c:pt idx="353">
                  <c:v>286720</c:v>
                </c:pt>
                <c:pt idx="354">
                  <c:v>200704</c:v>
                </c:pt>
                <c:pt idx="355">
                  <c:v>299008</c:v>
                </c:pt>
                <c:pt idx="356">
                  <c:v>299008</c:v>
                </c:pt>
                <c:pt idx="357">
                  <c:v>299008</c:v>
                </c:pt>
                <c:pt idx="358">
                  <c:v>299008</c:v>
                </c:pt>
                <c:pt idx="359">
                  <c:v>286720</c:v>
                </c:pt>
                <c:pt idx="360">
                  <c:v>286720</c:v>
                </c:pt>
                <c:pt idx="361">
                  <c:v>329728</c:v>
                </c:pt>
                <c:pt idx="362">
                  <c:v>147456</c:v>
                </c:pt>
                <c:pt idx="363">
                  <c:v>102400</c:v>
                </c:pt>
                <c:pt idx="364">
                  <c:v>151552</c:v>
                </c:pt>
                <c:pt idx="365">
                  <c:v>102400</c:v>
                </c:pt>
                <c:pt idx="366">
                  <c:v>165888</c:v>
                </c:pt>
                <c:pt idx="367">
                  <c:v>151552</c:v>
                </c:pt>
                <c:pt idx="368">
                  <c:v>151552</c:v>
                </c:pt>
                <c:pt idx="369">
                  <c:v>147456</c:v>
                </c:pt>
                <c:pt idx="370">
                  <c:v>151552</c:v>
                </c:pt>
                <c:pt idx="371">
                  <c:v>165888</c:v>
                </c:pt>
                <c:pt idx="372">
                  <c:v>77824</c:v>
                </c:pt>
                <c:pt idx="373">
                  <c:v>53248</c:v>
                </c:pt>
                <c:pt idx="374">
                  <c:v>83968</c:v>
                </c:pt>
                <c:pt idx="375">
                  <c:v>22528</c:v>
                </c:pt>
                <c:pt idx="376">
                  <c:v>53248</c:v>
                </c:pt>
                <c:pt idx="377">
                  <c:v>22528</c:v>
                </c:pt>
                <c:pt idx="378">
                  <c:v>77824</c:v>
                </c:pt>
                <c:pt idx="379">
                  <c:v>36864</c:v>
                </c:pt>
                <c:pt idx="380">
                  <c:v>77824</c:v>
                </c:pt>
                <c:pt idx="381">
                  <c:v>77824</c:v>
                </c:pt>
                <c:pt idx="382">
                  <c:v>83968</c:v>
                </c:pt>
                <c:pt idx="383">
                  <c:v>43008</c:v>
                </c:pt>
                <c:pt idx="384">
                  <c:v>28672</c:v>
                </c:pt>
                <c:pt idx="385">
                  <c:v>18432</c:v>
                </c:pt>
                <c:pt idx="386">
                  <c:v>28672</c:v>
                </c:pt>
                <c:pt idx="387">
                  <c:v>16384</c:v>
                </c:pt>
                <c:pt idx="388">
                  <c:v>40960</c:v>
                </c:pt>
                <c:pt idx="389">
                  <c:v>18432</c:v>
                </c:pt>
                <c:pt idx="390">
                  <c:v>40960</c:v>
                </c:pt>
                <c:pt idx="391">
                  <c:v>43008</c:v>
                </c:pt>
                <c:pt idx="392">
                  <c:v>295936</c:v>
                </c:pt>
                <c:pt idx="393">
                  <c:v>295936</c:v>
                </c:pt>
                <c:pt idx="394">
                  <c:v>148480</c:v>
                </c:pt>
                <c:pt idx="395">
                  <c:v>148480</c:v>
                </c:pt>
                <c:pt idx="396">
                  <c:v>197632</c:v>
                </c:pt>
                <c:pt idx="397">
                  <c:v>197632</c:v>
                </c:pt>
                <c:pt idx="398">
                  <c:v>99328</c:v>
                </c:pt>
                <c:pt idx="399">
                  <c:v>74752</c:v>
                </c:pt>
                <c:pt idx="400">
                  <c:v>74752</c:v>
                </c:pt>
                <c:pt idx="401">
                  <c:v>99328</c:v>
                </c:pt>
                <c:pt idx="402">
                  <c:v>50176</c:v>
                </c:pt>
                <c:pt idx="403">
                  <c:v>50176</c:v>
                </c:pt>
                <c:pt idx="404">
                  <c:v>197632</c:v>
                </c:pt>
                <c:pt idx="405">
                  <c:v>197632</c:v>
                </c:pt>
                <c:pt idx="406">
                  <c:v>37888</c:v>
                </c:pt>
                <c:pt idx="407">
                  <c:v>37888</c:v>
                </c:pt>
                <c:pt idx="408">
                  <c:v>99328</c:v>
                </c:pt>
                <c:pt idx="409">
                  <c:v>99328</c:v>
                </c:pt>
                <c:pt idx="410">
                  <c:v>25600</c:v>
                </c:pt>
                <c:pt idx="411">
                  <c:v>25600</c:v>
                </c:pt>
                <c:pt idx="412">
                  <c:v>50176</c:v>
                </c:pt>
                <c:pt idx="413">
                  <c:v>50176</c:v>
                </c:pt>
                <c:pt idx="414">
                  <c:v>16384</c:v>
                </c:pt>
                <c:pt idx="415">
                  <c:v>16384</c:v>
                </c:pt>
                <c:pt idx="416">
                  <c:v>22528</c:v>
                </c:pt>
                <c:pt idx="417">
                  <c:v>22528</c:v>
                </c:pt>
                <c:pt idx="418">
                  <c:v>25600</c:v>
                </c:pt>
                <c:pt idx="419">
                  <c:v>133120</c:v>
                </c:pt>
                <c:pt idx="420">
                  <c:v>165888</c:v>
                </c:pt>
                <c:pt idx="421">
                  <c:v>165888</c:v>
                </c:pt>
                <c:pt idx="422">
                  <c:v>25600</c:v>
                </c:pt>
                <c:pt idx="423">
                  <c:v>67584</c:v>
                </c:pt>
                <c:pt idx="424">
                  <c:v>83968</c:v>
                </c:pt>
                <c:pt idx="425">
                  <c:v>83968</c:v>
                </c:pt>
                <c:pt idx="426">
                  <c:v>13312</c:v>
                </c:pt>
                <c:pt idx="427">
                  <c:v>34816</c:v>
                </c:pt>
                <c:pt idx="428">
                  <c:v>12288</c:v>
                </c:pt>
                <c:pt idx="429">
                  <c:v>43008</c:v>
                </c:pt>
                <c:pt idx="430">
                  <c:v>19456</c:v>
                </c:pt>
                <c:pt idx="431">
                  <c:v>13312</c:v>
                </c:pt>
                <c:pt idx="432">
                  <c:v>19456</c:v>
                </c:pt>
                <c:pt idx="433">
                  <c:v>43008</c:v>
                </c:pt>
                <c:pt idx="434">
                  <c:v>18432</c:v>
                </c:pt>
                <c:pt idx="435">
                  <c:v>10240</c:v>
                </c:pt>
                <c:pt idx="436">
                  <c:v>22528</c:v>
                </c:pt>
                <c:pt idx="437">
                  <c:v>10240</c:v>
                </c:pt>
                <c:pt idx="438">
                  <c:v>13312</c:v>
                </c:pt>
                <c:pt idx="439">
                  <c:v>22528</c:v>
                </c:pt>
                <c:pt idx="440">
                  <c:v>13312</c:v>
                </c:pt>
                <c:pt idx="441">
                  <c:v>164352</c:v>
                </c:pt>
                <c:pt idx="442">
                  <c:v>164352</c:v>
                </c:pt>
                <c:pt idx="443">
                  <c:v>131584</c:v>
                </c:pt>
                <c:pt idx="444">
                  <c:v>82432</c:v>
                </c:pt>
                <c:pt idx="445">
                  <c:v>82432</c:v>
                </c:pt>
                <c:pt idx="446">
                  <c:v>131584</c:v>
                </c:pt>
                <c:pt idx="447">
                  <c:v>41472</c:v>
                </c:pt>
                <c:pt idx="448">
                  <c:v>41472</c:v>
                </c:pt>
                <c:pt idx="449">
                  <c:v>66048</c:v>
                </c:pt>
                <c:pt idx="450">
                  <c:v>66048</c:v>
                </c:pt>
                <c:pt idx="451">
                  <c:v>33280</c:v>
                </c:pt>
                <c:pt idx="452">
                  <c:v>33280</c:v>
                </c:pt>
                <c:pt idx="453">
                  <c:v>20992</c:v>
                </c:pt>
                <c:pt idx="454">
                  <c:v>20992</c:v>
                </c:pt>
                <c:pt idx="455">
                  <c:v>16896</c:v>
                </c:pt>
                <c:pt idx="456">
                  <c:v>16896</c:v>
                </c:pt>
                <c:pt idx="457">
                  <c:v>10240</c:v>
                </c:pt>
                <c:pt idx="458">
                  <c:v>12288</c:v>
                </c:pt>
                <c:pt idx="459">
                  <c:v>12288</c:v>
                </c:pt>
                <c:pt idx="460">
                  <c:v>99328</c:v>
                </c:pt>
                <c:pt idx="461">
                  <c:v>99328</c:v>
                </c:pt>
                <c:pt idx="462">
                  <c:v>50176</c:v>
                </c:pt>
                <c:pt idx="463">
                  <c:v>50176</c:v>
                </c:pt>
                <c:pt idx="464">
                  <c:v>7168</c:v>
                </c:pt>
                <c:pt idx="465">
                  <c:v>25600</c:v>
                </c:pt>
                <c:pt idx="466">
                  <c:v>10752</c:v>
                </c:pt>
                <c:pt idx="467">
                  <c:v>7168</c:v>
                </c:pt>
                <c:pt idx="468">
                  <c:v>10240</c:v>
                </c:pt>
                <c:pt idx="469">
                  <c:v>8704</c:v>
                </c:pt>
                <c:pt idx="470">
                  <c:v>10752</c:v>
                </c:pt>
                <c:pt idx="471">
                  <c:v>8704</c:v>
                </c:pt>
                <c:pt idx="472">
                  <c:v>25600</c:v>
                </c:pt>
                <c:pt idx="473">
                  <c:v>13312</c:v>
                </c:pt>
                <c:pt idx="474">
                  <c:v>6144</c:v>
                </c:pt>
                <c:pt idx="475">
                  <c:v>7168</c:v>
                </c:pt>
                <c:pt idx="476">
                  <c:v>13312</c:v>
                </c:pt>
                <c:pt idx="477">
                  <c:v>7168</c:v>
                </c:pt>
                <c:pt idx="478">
                  <c:v>98560</c:v>
                </c:pt>
                <c:pt idx="479">
                  <c:v>98560</c:v>
                </c:pt>
                <c:pt idx="480">
                  <c:v>24832</c:v>
                </c:pt>
                <c:pt idx="481">
                  <c:v>49408</c:v>
                </c:pt>
                <c:pt idx="482">
                  <c:v>24832</c:v>
                </c:pt>
                <c:pt idx="483">
                  <c:v>49408</c:v>
                </c:pt>
                <c:pt idx="484">
                  <c:v>12544</c:v>
                </c:pt>
                <c:pt idx="485">
                  <c:v>12544</c:v>
                </c:pt>
                <c:pt idx="486">
                  <c:v>7168</c:v>
                </c:pt>
                <c:pt idx="487">
                  <c:v>7168</c:v>
                </c:pt>
                <c:pt idx="488">
                  <c:v>66048</c:v>
                </c:pt>
                <c:pt idx="489">
                  <c:v>33280</c:v>
                </c:pt>
                <c:pt idx="490">
                  <c:v>4096</c:v>
                </c:pt>
                <c:pt idx="491">
                  <c:v>5632</c:v>
                </c:pt>
                <c:pt idx="492">
                  <c:v>4608</c:v>
                </c:pt>
                <c:pt idx="493">
                  <c:v>5632</c:v>
                </c:pt>
                <c:pt idx="494">
                  <c:v>6400</c:v>
                </c:pt>
                <c:pt idx="495">
                  <c:v>4608</c:v>
                </c:pt>
                <c:pt idx="496">
                  <c:v>16896</c:v>
                </c:pt>
                <c:pt idx="497">
                  <c:v>6400</c:v>
                </c:pt>
                <c:pt idx="498">
                  <c:v>4096</c:v>
                </c:pt>
                <c:pt idx="499">
                  <c:v>8704</c:v>
                </c:pt>
                <c:pt idx="500">
                  <c:v>4096</c:v>
                </c:pt>
                <c:pt idx="501">
                  <c:v>4608</c:v>
                </c:pt>
                <c:pt idx="502">
                  <c:v>2560</c:v>
                </c:pt>
                <c:pt idx="503">
                  <c:v>3072</c:v>
                </c:pt>
                <c:pt idx="504">
                  <c:v>3328</c:v>
                </c:pt>
                <c:pt idx="505">
                  <c:v>2560</c:v>
                </c:pt>
                <c:pt idx="506">
                  <c:v>3328</c:v>
                </c:pt>
                <c:pt idx="507">
                  <c:v>2560</c:v>
                </c:pt>
                <c:pt idx="508">
                  <c:v>1792</c:v>
                </c:pt>
                <c:pt idx="509">
                  <c:v>1536</c:v>
                </c:pt>
                <c:pt idx="510">
                  <c:v>1792</c:v>
                </c:pt>
                <c:pt idx="511">
                  <c:v>1024</c:v>
                </c:pt>
              </c:numCache>
            </c:numRef>
          </c:xVal>
          <c:yVal>
            <c:numRef>
              <c:f>Workplace!$D$2:$D$513</c:f>
              <c:numCache>
                <c:formatCode>General</c:formatCode>
                <c:ptCount val="5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0.999</c:v>
                </c:pt>
                <c:pt idx="5">
                  <c:v>0.999</c:v>
                </c:pt>
                <c:pt idx="6">
                  <c:v>0.999</c:v>
                </c:pt>
                <c:pt idx="7">
                  <c:v>0.999</c:v>
                </c:pt>
                <c:pt idx="8">
                  <c:v>0.999</c:v>
                </c:pt>
                <c:pt idx="9">
                  <c:v>0.999</c:v>
                </c:pt>
                <c:pt idx="10">
                  <c:v>0.998</c:v>
                </c:pt>
                <c:pt idx="11">
                  <c:v>0.998</c:v>
                </c:pt>
                <c:pt idx="12">
                  <c:v>0.998</c:v>
                </c:pt>
                <c:pt idx="13">
                  <c:v>0.998</c:v>
                </c:pt>
                <c:pt idx="14">
                  <c:v>0.998</c:v>
                </c:pt>
                <c:pt idx="15">
                  <c:v>0.998</c:v>
                </c:pt>
                <c:pt idx="16">
                  <c:v>0.998</c:v>
                </c:pt>
                <c:pt idx="17">
                  <c:v>0.998</c:v>
                </c:pt>
                <c:pt idx="18">
                  <c:v>0.998</c:v>
                </c:pt>
                <c:pt idx="19">
                  <c:v>0.998</c:v>
                </c:pt>
                <c:pt idx="20">
                  <c:v>0.996</c:v>
                </c:pt>
                <c:pt idx="21">
                  <c:v>0.996</c:v>
                </c:pt>
                <c:pt idx="22">
                  <c:v>0.996</c:v>
                </c:pt>
                <c:pt idx="23">
                  <c:v>0.996</c:v>
                </c:pt>
                <c:pt idx="24">
                  <c:v>0.996</c:v>
                </c:pt>
                <c:pt idx="25">
                  <c:v>0.996</c:v>
                </c:pt>
                <c:pt idx="26">
                  <c:v>0.996</c:v>
                </c:pt>
                <c:pt idx="27">
                  <c:v>0.996</c:v>
                </c:pt>
                <c:pt idx="28">
                  <c:v>0.996</c:v>
                </c:pt>
                <c:pt idx="29">
                  <c:v>0.996</c:v>
                </c:pt>
                <c:pt idx="30">
                  <c:v>0.996</c:v>
                </c:pt>
                <c:pt idx="31">
                  <c:v>0.996</c:v>
                </c:pt>
                <c:pt idx="32">
                  <c:v>0.996</c:v>
                </c:pt>
                <c:pt idx="33">
                  <c:v>0.996</c:v>
                </c:pt>
                <c:pt idx="34">
                  <c:v>0.996</c:v>
                </c:pt>
                <c:pt idx="35">
                  <c:v>0.99199999999999999</c:v>
                </c:pt>
                <c:pt idx="36">
                  <c:v>0.99199999999999999</c:v>
                </c:pt>
                <c:pt idx="37">
                  <c:v>0.99199999999999999</c:v>
                </c:pt>
                <c:pt idx="38">
                  <c:v>0.99199999999999999</c:v>
                </c:pt>
                <c:pt idx="39">
                  <c:v>0.99199999999999999</c:v>
                </c:pt>
                <c:pt idx="40">
                  <c:v>0.99199999999999999</c:v>
                </c:pt>
                <c:pt idx="41">
                  <c:v>0.99199999999999999</c:v>
                </c:pt>
                <c:pt idx="42">
                  <c:v>0.99199999999999999</c:v>
                </c:pt>
                <c:pt idx="43">
                  <c:v>0.99199999999999999</c:v>
                </c:pt>
                <c:pt idx="44">
                  <c:v>0.99199999999999999</c:v>
                </c:pt>
                <c:pt idx="45">
                  <c:v>0.99199999999999999</c:v>
                </c:pt>
                <c:pt idx="46">
                  <c:v>0.99199999999999999</c:v>
                </c:pt>
                <c:pt idx="47">
                  <c:v>0.99199999999999999</c:v>
                </c:pt>
                <c:pt idx="48">
                  <c:v>0.99199999999999999</c:v>
                </c:pt>
                <c:pt idx="49">
                  <c:v>0.99199999999999999</c:v>
                </c:pt>
                <c:pt idx="50">
                  <c:v>0.99199999999999999</c:v>
                </c:pt>
                <c:pt idx="51">
                  <c:v>0.99199999999999999</c:v>
                </c:pt>
                <c:pt idx="52">
                  <c:v>0.99199999999999999</c:v>
                </c:pt>
                <c:pt idx="53">
                  <c:v>0.98499999999999999</c:v>
                </c:pt>
                <c:pt idx="54">
                  <c:v>0.98499999999999999</c:v>
                </c:pt>
                <c:pt idx="55">
                  <c:v>0.98499999999999999</c:v>
                </c:pt>
                <c:pt idx="56">
                  <c:v>0.98499999999999999</c:v>
                </c:pt>
                <c:pt idx="57">
                  <c:v>0.98499999999999999</c:v>
                </c:pt>
                <c:pt idx="58">
                  <c:v>0.98499999999999999</c:v>
                </c:pt>
                <c:pt idx="59">
                  <c:v>0.98499999999999999</c:v>
                </c:pt>
                <c:pt idx="60">
                  <c:v>0.98499999999999999</c:v>
                </c:pt>
                <c:pt idx="61">
                  <c:v>0.98499999999999999</c:v>
                </c:pt>
                <c:pt idx="62">
                  <c:v>0.98499999999999999</c:v>
                </c:pt>
                <c:pt idx="63">
                  <c:v>0.98499999999999999</c:v>
                </c:pt>
                <c:pt idx="64">
                  <c:v>0.98499999999999999</c:v>
                </c:pt>
                <c:pt idx="65">
                  <c:v>0.98499999999999999</c:v>
                </c:pt>
                <c:pt idx="66">
                  <c:v>0.98499999999999999</c:v>
                </c:pt>
                <c:pt idx="67">
                  <c:v>0.98499999999999999</c:v>
                </c:pt>
                <c:pt idx="68">
                  <c:v>0.98499999999999999</c:v>
                </c:pt>
                <c:pt idx="69">
                  <c:v>0.98499999999999999</c:v>
                </c:pt>
                <c:pt idx="70">
                  <c:v>0.98499999999999999</c:v>
                </c:pt>
                <c:pt idx="71">
                  <c:v>0.98499999999999999</c:v>
                </c:pt>
                <c:pt idx="72">
                  <c:v>0.97</c:v>
                </c:pt>
                <c:pt idx="73">
                  <c:v>0.97</c:v>
                </c:pt>
                <c:pt idx="74">
                  <c:v>0.97</c:v>
                </c:pt>
                <c:pt idx="75">
                  <c:v>0.97</c:v>
                </c:pt>
                <c:pt idx="76">
                  <c:v>0.97</c:v>
                </c:pt>
                <c:pt idx="77">
                  <c:v>0.97</c:v>
                </c:pt>
                <c:pt idx="78">
                  <c:v>0.97</c:v>
                </c:pt>
                <c:pt idx="79">
                  <c:v>0.97</c:v>
                </c:pt>
                <c:pt idx="80">
                  <c:v>0.97</c:v>
                </c:pt>
                <c:pt idx="81">
                  <c:v>0.97</c:v>
                </c:pt>
                <c:pt idx="82">
                  <c:v>0.97</c:v>
                </c:pt>
                <c:pt idx="83">
                  <c:v>0.97</c:v>
                </c:pt>
                <c:pt idx="84">
                  <c:v>0.97</c:v>
                </c:pt>
                <c:pt idx="85">
                  <c:v>0.97</c:v>
                </c:pt>
                <c:pt idx="86">
                  <c:v>0.97</c:v>
                </c:pt>
                <c:pt idx="87">
                  <c:v>0.97</c:v>
                </c:pt>
                <c:pt idx="88">
                  <c:v>0.97</c:v>
                </c:pt>
                <c:pt idx="89">
                  <c:v>0.97</c:v>
                </c:pt>
                <c:pt idx="90">
                  <c:v>0.94099999999999995</c:v>
                </c:pt>
                <c:pt idx="91">
                  <c:v>0.94099999999999995</c:v>
                </c:pt>
                <c:pt idx="92">
                  <c:v>0.94099999999999995</c:v>
                </c:pt>
                <c:pt idx="93">
                  <c:v>0.94099999999999995</c:v>
                </c:pt>
                <c:pt idx="94">
                  <c:v>0.94099999999999995</c:v>
                </c:pt>
                <c:pt idx="95">
                  <c:v>0.94099999999999995</c:v>
                </c:pt>
                <c:pt idx="96">
                  <c:v>0.94099999999999995</c:v>
                </c:pt>
                <c:pt idx="97">
                  <c:v>0.94099999999999995</c:v>
                </c:pt>
                <c:pt idx="98">
                  <c:v>0.94099999999999995</c:v>
                </c:pt>
                <c:pt idx="99">
                  <c:v>0.94099999999999995</c:v>
                </c:pt>
                <c:pt idx="100">
                  <c:v>0.94099999999999995</c:v>
                </c:pt>
                <c:pt idx="101">
                  <c:v>0.94099999999999995</c:v>
                </c:pt>
                <c:pt idx="102">
                  <c:v>0.94099999999999995</c:v>
                </c:pt>
                <c:pt idx="103">
                  <c:v>0.94099999999999995</c:v>
                </c:pt>
                <c:pt idx="104">
                  <c:v>0.94099999999999995</c:v>
                </c:pt>
                <c:pt idx="105">
                  <c:v>0.88900000000000001</c:v>
                </c:pt>
                <c:pt idx="106">
                  <c:v>0.88900000000000001</c:v>
                </c:pt>
                <c:pt idx="107">
                  <c:v>0.88900000000000001</c:v>
                </c:pt>
                <c:pt idx="108">
                  <c:v>0.88900000000000001</c:v>
                </c:pt>
                <c:pt idx="109">
                  <c:v>0.88900000000000001</c:v>
                </c:pt>
                <c:pt idx="110">
                  <c:v>0.88900000000000001</c:v>
                </c:pt>
                <c:pt idx="111">
                  <c:v>0.88900000000000001</c:v>
                </c:pt>
                <c:pt idx="112">
                  <c:v>0.88900000000000001</c:v>
                </c:pt>
                <c:pt idx="113">
                  <c:v>0.88900000000000001</c:v>
                </c:pt>
                <c:pt idx="114">
                  <c:v>0.88900000000000001</c:v>
                </c:pt>
                <c:pt idx="115">
                  <c:v>0.8</c:v>
                </c:pt>
                <c:pt idx="116">
                  <c:v>0.8</c:v>
                </c:pt>
                <c:pt idx="117">
                  <c:v>0.8</c:v>
                </c:pt>
                <c:pt idx="118">
                  <c:v>0.8</c:v>
                </c:pt>
                <c:pt idx="119">
                  <c:v>0.8</c:v>
                </c:pt>
                <c:pt idx="120">
                  <c:v>0.8</c:v>
                </c:pt>
                <c:pt idx="121">
                  <c:v>0.66700000000000004</c:v>
                </c:pt>
                <c:pt idx="122">
                  <c:v>0.66700000000000004</c:v>
                </c:pt>
                <c:pt idx="123">
                  <c:v>0.66700000000000004</c:v>
                </c:pt>
                <c:pt idx="124">
                  <c:v>0.56999999999999995</c:v>
                </c:pt>
                <c:pt idx="125">
                  <c:v>0.56999999999999995</c:v>
                </c:pt>
                <c:pt idx="126">
                  <c:v>0.56999999999999995</c:v>
                </c:pt>
                <c:pt idx="127">
                  <c:v>0.56799999999999995</c:v>
                </c:pt>
                <c:pt idx="128">
                  <c:v>0.56799999999999995</c:v>
                </c:pt>
                <c:pt idx="129">
                  <c:v>0.56799999999999995</c:v>
                </c:pt>
                <c:pt idx="130">
                  <c:v>0.56399999999999995</c:v>
                </c:pt>
                <c:pt idx="131">
                  <c:v>0.56399999999999995</c:v>
                </c:pt>
                <c:pt idx="132">
                  <c:v>0.56399999999999995</c:v>
                </c:pt>
                <c:pt idx="133">
                  <c:v>0.56399999999999995</c:v>
                </c:pt>
                <c:pt idx="134">
                  <c:v>0.55700000000000005</c:v>
                </c:pt>
                <c:pt idx="135">
                  <c:v>0.55700000000000005</c:v>
                </c:pt>
                <c:pt idx="136">
                  <c:v>0.55700000000000005</c:v>
                </c:pt>
                <c:pt idx="137">
                  <c:v>0.55700000000000005</c:v>
                </c:pt>
                <c:pt idx="138">
                  <c:v>0.55700000000000005</c:v>
                </c:pt>
                <c:pt idx="139">
                  <c:v>0.54200000000000004</c:v>
                </c:pt>
                <c:pt idx="140">
                  <c:v>0.54200000000000004</c:v>
                </c:pt>
                <c:pt idx="141">
                  <c:v>0.54200000000000004</c:v>
                </c:pt>
                <c:pt idx="142">
                  <c:v>0.54200000000000004</c:v>
                </c:pt>
                <c:pt idx="143">
                  <c:v>0.51600000000000001</c:v>
                </c:pt>
                <c:pt idx="144">
                  <c:v>0.51600000000000001</c:v>
                </c:pt>
                <c:pt idx="145">
                  <c:v>0.51600000000000001</c:v>
                </c:pt>
                <c:pt idx="146">
                  <c:v>0.5</c:v>
                </c:pt>
                <c:pt idx="147">
                  <c:v>0.498</c:v>
                </c:pt>
                <c:pt idx="148">
                  <c:v>0.498</c:v>
                </c:pt>
                <c:pt idx="149">
                  <c:v>0.496</c:v>
                </c:pt>
                <c:pt idx="150">
                  <c:v>0.496</c:v>
                </c:pt>
                <c:pt idx="151">
                  <c:v>0.496</c:v>
                </c:pt>
                <c:pt idx="152">
                  <c:v>0.496</c:v>
                </c:pt>
                <c:pt idx="153">
                  <c:v>0.49199999999999999</c:v>
                </c:pt>
                <c:pt idx="154">
                  <c:v>0.49199999999999999</c:v>
                </c:pt>
                <c:pt idx="155">
                  <c:v>0.49199999999999999</c:v>
                </c:pt>
                <c:pt idx="156">
                  <c:v>0.49199999999999999</c:v>
                </c:pt>
                <c:pt idx="157">
                  <c:v>0.49199999999999999</c:v>
                </c:pt>
                <c:pt idx="158">
                  <c:v>0.49199999999999999</c:v>
                </c:pt>
                <c:pt idx="159">
                  <c:v>0.48499999999999999</c:v>
                </c:pt>
                <c:pt idx="160">
                  <c:v>0.48499999999999999</c:v>
                </c:pt>
                <c:pt idx="161">
                  <c:v>0.48499999999999999</c:v>
                </c:pt>
                <c:pt idx="162">
                  <c:v>0.48499999999999999</c:v>
                </c:pt>
                <c:pt idx="163">
                  <c:v>0.48499999999999999</c:v>
                </c:pt>
                <c:pt idx="164">
                  <c:v>0.48499999999999999</c:v>
                </c:pt>
                <c:pt idx="165">
                  <c:v>0.48499999999999999</c:v>
                </c:pt>
                <c:pt idx="166">
                  <c:v>0.48499999999999999</c:v>
                </c:pt>
                <c:pt idx="167">
                  <c:v>0.47099999999999997</c:v>
                </c:pt>
                <c:pt idx="168">
                  <c:v>0.47099999999999997</c:v>
                </c:pt>
                <c:pt idx="169">
                  <c:v>0.47099999999999997</c:v>
                </c:pt>
                <c:pt idx="170">
                  <c:v>0.47099999999999997</c:v>
                </c:pt>
                <c:pt idx="171">
                  <c:v>0.47099999999999997</c:v>
                </c:pt>
                <c:pt idx="172">
                  <c:v>0.47099999999999997</c:v>
                </c:pt>
                <c:pt idx="173">
                  <c:v>0.47099999999999997</c:v>
                </c:pt>
                <c:pt idx="174">
                  <c:v>0.47099999999999997</c:v>
                </c:pt>
                <c:pt idx="175">
                  <c:v>0.47099999999999997</c:v>
                </c:pt>
                <c:pt idx="176">
                  <c:v>0.47099999999999997</c:v>
                </c:pt>
                <c:pt idx="177">
                  <c:v>0.47099999999999997</c:v>
                </c:pt>
                <c:pt idx="178">
                  <c:v>0.47099999999999997</c:v>
                </c:pt>
                <c:pt idx="179">
                  <c:v>0.44400000000000001</c:v>
                </c:pt>
                <c:pt idx="180">
                  <c:v>0.44400000000000001</c:v>
                </c:pt>
                <c:pt idx="181">
                  <c:v>0.44400000000000001</c:v>
                </c:pt>
                <c:pt idx="182">
                  <c:v>0.44400000000000001</c:v>
                </c:pt>
                <c:pt idx="183">
                  <c:v>0.44400000000000001</c:v>
                </c:pt>
                <c:pt idx="184">
                  <c:v>0.44400000000000001</c:v>
                </c:pt>
                <c:pt idx="185">
                  <c:v>0.44400000000000001</c:v>
                </c:pt>
                <c:pt idx="186">
                  <c:v>0.44400000000000001</c:v>
                </c:pt>
                <c:pt idx="187">
                  <c:v>0.4</c:v>
                </c:pt>
                <c:pt idx="188">
                  <c:v>0.4</c:v>
                </c:pt>
                <c:pt idx="189">
                  <c:v>0.4</c:v>
                </c:pt>
                <c:pt idx="190">
                  <c:v>0.4</c:v>
                </c:pt>
                <c:pt idx="191">
                  <c:v>0.4</c:v>
                </c:pt>
                <c:pt idx="192">
                  <c:v>0.4</c:v>
                </c:pt>
                <c:pt idx="193">
                  <c:v>0.33300000000000002</c:v>
                </c:pt>
                <c:pt idx="194">
                  <c:v>0.33300000000000002</c:v>
                </c:pt>
                <c:pt idx="195">
                  <c:v>0.33300000000000002</c:v>
                </c:pt>
                <c:pt idx="196">
                  <c:v>0.33300000000000002</c:v>
                </c:pt>
                <c:pt idx="197">
                  <c:v>0.33300000000000002</c:v>
                </c:pt>
                <c:pt idx="198">
                  <c:v>0.307</c:v>
                </c:pt>
                <c:pt idx="199">
                  <c:v>0.307</c:v>
                </c:pt>
                <c:pt idx="200">
                  <c:v>0.307</c:v>
                </c:pt>
                <c:pt idx="201">
                  <c:v>0.30599999999999999</c:v>
                </c:pt>
                <c:pt idx="202">
                  <c:v>0.30599999999999999</c:v>
                </c:pt>
                <c:pt idx="203">
                  <c:v>0.30599999999999999</c:v>
                </c:pt>
                <c:pt idx="204">
                  <c:v>0.30499999999999999</c:v>
                </c:pt>
                <c:pt idx="205">
                  <c:v>0.30499999999999999</c:v>
                </c:pt>
                <c:pt idx="206">
                  <c:v>0.30499999999999999</c:v>
                </c:pt>
                <c:pt idx="207">
                  <c:v>0.30499999999999999</c:v>
                </c:pt>
                <c:pt idx="208">
                  <c:v>0.30199999999999999</c:v>
                </c:pt>
                <c:pt idx="209">
                  <c:v>0.30199999999999999</c:v>
                </c:pt>
                <c:pt idx="210">
                  <c:v>0.30199999999999999</c:v>
                </c:pt>
                <c:pt idx="211">
                  <c:v>0.30199999999999999</c:v>
                </c:pt>
                <c:pt idx="212">
                  <c:v>0.30199999999999999</c:v>
                </c:pt>
                <c:pt idx="213">
                  <c:v>0.29599999999999999</c:v>
                </c:pt>
                <c:pt idx="214">
                  <c:v>0.29599999999999999</c:v>
                </c:pt>
                <c:pt idx="215">
                  <c:v>0.29599999999999999</c:v>
                </c:pt>
                <c:pt idx="216">
                  <c:v>0.29599999999999999</c:v>
                </c:pt>
                <c:pt idx="217">
                  <c:v>0.28599999999999998</c:v>
                </c:pt>
                <c:pt idx="218">
                  <c:v>0.28599999999999998</c:v>
                </c:pt>
                <c:pt idx="219">
                  <c:v>0.28599999999999998</c:v>
                </c:pt>
                <c:pt idx="220">
                  <c:v>0.27800000000000002</c:v>
                </c:pt>
                <c:pt idx="221">
                  <c:v>0.27800000000000002</c:v>
                </c:pt>
                <c:pt idx="222">
                  <c:v>0.27100000000000002</c:v>
                </c:pt>
                <c:pt idx="223">
                  <c:v>0.27100000000000002</c:v>
                </c:pt>
                <c:pt idx="224">
                  <c:v>0.26700000000000002</c:v>
                </c:pt>
                <c:pt idx="225">
                  <c:v>0.26700000000000002</c:v>
                </c:pt>
                <c:pt idx="226">
                  <c:v>0.25800000000000001</c:v>
                </c:pt>
                <c:pt idx="227">
                  <c:v>0.25800000000000001</c:v>
                </c:pt>
                <c:pt idx="228">
                  <c:v>0.25</c:v>
                </c:pt>
                <c:pt idx="229">
                  <c:v>0.25</c:v>
                </c:pt>
                <c:pt idx="230">
                  <c:v>0.249</c:v>
                </c:pt>
                <c:pt idx="231">
                  <c:v>0.249</c:v>
                </c:pt>
                <c:pt idx="232">
                  <c:v>0.248</c:v>
                </c:pt>
                <c:pt idx="233">
                  <c:v>0.248</c:v>
                </c:pt>
                <c:pt idx="234">
                  <c:v>0.248</c:v>
                </c:pt>
                <c:pt idx="235">
                  <c:v>0.248</c:v>
                </c:pt>
                <c:pt idx="236">
                  <c:v>0.246</c:v>
                </c:pt>
                <c:pt idx="237">
                  <c:v>0.246</c:v>
                </c:pt>
                <c:pt idx="238">
                  <c:v>0.246</c:v>
                </c:pt>
                <c:pt idx="239">
                  <c:v>0.246</c:v>
                </c:pt>
                <c:pt idx="240">
                  <c:v>0.246</c:v>
                </c:pt>
                <c:pt idx="241">
                  <c:v>0.246</c:v>
                </c:pt>
                <c:pt idx="242">
                  <c:v>0.24199999999999999</c:v>
                </c:pt>
                <c:pt idx="243">
                  <c:v>0.24199999999999999</c:v>
                </c:pt>
                <c:pt idx="244">
                  <c:v>0.24199999999999999</c:v>
                </c:pt>
                <c:pt idx="245">
                  <c:v>0.24199999999999999</c:v>
                </c:pt>
                <c:pt idx="246">
                  <c:v>0.24199999999999999</c:v>
                </c:pt>
                <c:pt idx="247">
                  <c:v>0.24199999999999999</c:v>
                </c:pt>
                <c:pt idx="248">
                  <c:v>0.24199999999999999</c:v>
                </c:pt>
                <c:pt idx="249">
                  <c:v>0.24199999999999999</c:v>
                </c:pt>
                <c:pt idx="250">
                  <c:v>0.23499999999999999</c:v>
                </c:pt>
                <c:pt idx="251">
                  <c:v>0.23499999999999999</c:v>
                </c:pt>
                <c:pt idx="252">
                  <c:v>0.23499999999999999</c:v>
                </c:pt>
                <c:pt idx="253">
                  <c:v>0.23499999999999999</c:v>
                </c:pt>
                <c:pt idx="254">
                  <c:v>0.23499999999999999</c:v>
                </c:pt>
                <c:pt idx="255">
                  <c:v>0.23499999999999999</c:v>
                </c:pt>
                <c:pt idx="256">
                  <c:v>0.23499999999999999</c:v>
                </c:pt>
                <c:pt idx="257">
                  <c:v>0.23499999999999999</c:v>
                </c:pt>
                <c:pt idx="258">
                  <c:v>0.23499999999999999</c:v>
                </c:pt>
                <c:pt idx="259">
                  <c:v>0.23499999999999999</c:v>
                </c:pt>
                <c:pt idx="260">
                  <c:v>0.23499999999999999</c:v>
                </c:pt>
                <c:pt idx="261">
                  <c:v>0.23499999999999999</c:v>
                </c:pt>
                <c:pt idx="262">
                  <c:v>0.23499999999999999</c:v>
                </c:pt>
                <c:pt idx="263">
                  <c:v>0.222</c:v>
                </c:pt>
                <c:pt idx="264">
                  <c:v>0.222</c:v>
                </c:pt>
                <c:pt idx="265">
                  <c:v>0.222</c:v>
                </c:pt>
                <c:pt idx="266">
                  <c:v>0.222</c:v>
                </c:pt>
                <c:pt idx="267">
                  <c:v>0.222</c:v>
                </c:pt>
                <c:pt idx="268">
                  <c:v>0.222</c:v>
                </c:pt>
                <c:pt idx="269">
                  <c:v>0.222</c:v>
                </c:pt>
                <c:pt idx="270">
                  <c:v>0.222</c:v>
                </c:pt>
                <c:pt idx="271">
                  <c:v>0.222</c:v>
                </c:pt>
                <c:pt idx="272">
                  <c:v>0.2</c:v>
                </c:pt>
                <c:pt idx="273">
                  <c:v>0.2</c:v>
                </c:pt>
                <c:pt idx="274">
                  <c:v>0.2</c:v>
                </c:pt>
                <c:pt idx="275">
                  <c:v>0.2</c:v>
                </c:pt>
                <c:pt idx="276">
                  <c:v>0.2</c:v>
                </c:pt>
                <c:pt idx="277">
                  <c:v>0.2</c:v>
                </c:pt>
                <c:pt idx="278">
                  <c:v>0.2</c:v>
                </c:pt>
                <c:pt idx="279">
                  <c:v>0.2</c:v>
                </c:pt>
                <c:pt idx="280">
                  <c:v>0.16700000000000001</c:v>
                </c:pt>
                <c:pt idx="281">
                  <c:v>0.16700000000000001</c:v>
                </c:pt>
                <c:pt idx="282">
                  <c:v>0.16700000000000001</c:v>
                </c:pt>
                <c:pt idx="283">
                  <c:v>0.16700000000000001</c:v>
                </c:pt>
                <c:pt idx="284">
                  <c:v>0.16700000000000001</c:v>
                </c:pt>
                <c:pt idx="285">
                  <c:v>0.16700000000000001</c:v>
                </c:pt>
                <c:pt idx="286">
                  <c:v>0.16700000000000001</c:v>
                </c:pt>
                <c:pt idx="287">
                  <c:v>0.16</c:v>
                </c:pt>
                <c:pt idx="288">
                  <c:v>0.16</c:v>
                </c:pt>
                <c:pt idx="289">
                  <c:v>0.16</c:v>
                </c:pt>
                <c:pt idx="290">
                  <c:v>0.159</c:v>
                </c:pt>
                <c:pt idx="291">
                  <c:v>0.159</c:v>
                </c:pt>
                <c:pt idx="292">
                  <c:v>0.159</c:v>
                </c:pt>
                <c:pt idx="293">
                  <c:v>0.158</c:v>
                </c:pt>
                <c:pt idx="294">
                  <c:v>0.158</c:v>
                </c:pt>
                <c:pt idx="295">
                  <c:v>0.158</c:v>
                </c:pt>
                <c:pt idx="296">
                  <c:v>0.158</c:v>
                </c:pt>
                <c:pt idx="297">
                  <c:v>0.157</c:v>
                </c:pt>
                <c:pt idx="298">
                  <c:v>0.157</c:v>
                </c:pt>
                <c:pt idx="299">
                  <c:v>0.157</c:v>
                </c:pt>
                <c:pt idx="300">
                  <c:v>0.157</c:v>
                </c:pt>
                <c:pt idx="301">
                  <c:v>0.157</c:v>
                </c:pt>
                <c:pt idx="302">
                  <c:v>0.154</c:v>
                </c:pt>
                <c:pt idx="303">
                  <c:v>0.154</c:v>
                </c:pt>
                <c:pt idx="304">
                  <c:v>0.154</c:v>
                </c:pt>
                <c:pt idx="305">
                  <c:v>0.154</c:v>
                </c:pt>
                <c:pt idx="306">
                  <c:v>0.151</c:v>
                </c:pt>
                <c:pt idx="307">
                  <c:v>0.151</c:v>
                </c:pt>
                <c:pt idx="308">
                  <c:v>0.14799999999999999</c:v>
                </c:pt>
                <c:pt idx="309">
                  <c:v>0.14799999999999999</c:v>
                </c:pt>
                <c:pt idx="310">
                  <c:v>0.14799999999999999</c:v>
                </c:pt>
                <c:pt idx="311">
                  <c:v>0.14799999999999999</c:v>
                </c:pt>
                <c:pt idx="312">
                  <c:v>0.14799999999999999</c:v>
                </c:pt>
                <c:pt idx="313">
                  <c:v>0.14299999999999999</c:v>
                </c:pt>
                <c:pt idx="314">
                  <c:v>0.14299999999999999</c:v>
                </c:pt>
                <c:pt idx="315">
                  <c:v>0.13900000000000001</c:v>
                </c:pt>
                <c:pt idx="316">
                  <c:v>0.13900000000000001</c:v>
                </c:pt>
                <c:pt idx="317">
                  <c:v>0.13800000000000001</c:v>
                </c:pt>
                <c:pt idx="318">
                  <c:v>0.13800000000000001</c:v>
                </c:pt>
                <c:pt idx="319">
                  <c:v>0.13600000000000001</c:v>
                </c:pt>
                <c:pt idx="320">
                  <c:v>0.13600000000000001</c:v>
                </c:pt>
                <c:pt idx="321">
                  <c:v>0.13300000000000001</c:v>
                </c:pt>
                <c:pt idx="322">
                  <c:v>0.13300000000000001</c:v>
                </c:pt>
                <c:pt idx="323">
                  <c:v>0.129</c:v>
                </c:pt>
                <c:pt idx="324">
                  <c:v>0.129</c:v>
                </c:pt>
                <c:pt idx="325">
                  <c:v>0.125</c:v>
                </c:pt>
                <c:pt idx="326">
                  <c:v>0.125</c:v>
                </c:pt>
                <c:pt idx="327">
                  <c:v>0.125</c:v>
                </c:pt>
                <c:pt idx="328">
                  <c:v>0.125</c:v>
                </c:pt>
                <c:pt idx="329">
                  <c:v>0.125</c:v>
                </c:pt>
                <c:pt idx="330">
                  <c:v>0.124</c:v>
                </c:pt>
                <c:pt idx="331">
                  <c:v>0.124</c:v>
                </c:pt>
                <c:pt idx="332">
                  <c:v>0.124</c:v>
                </c:pt>
                <c:pt idx="333">
                  <c:v>0.124</c:v>
                </c:pt>
                <c:pt idx="334">
                  <c:v>0.123</c:v>
                </c:pt>
                <c:pt idx="335">
                  <c:v>0.123</c:v>
                </c:pt>
                <c:pt idx="336">
                  <c:v>0.123</c:v>
                </c:pt>
                <c:pt idx="337">
                  <c:v>0.123</c:v>
                </c:pt>
                <c:pt idx="338">
                  <c:v>0.123</c:v>
                </c:pt>
                <c:pt idx="339">
                  <c:v>0.123</c:v>
                </c:pt>
                <c:pt idx="340">
                  <c:v>0.121</c:v>
                </c:pt>
                <c:pt idx="341">
                  <c:v>0.121</c:v>
                </c:pt>
                <c:pt idx="342">
                  <c:v>0.121</c:v>
                </c:pt>
                <c:pt idx="343">
                  <c:v>0.121</c:v>
                </c:pt>
                <c:pt idx="344">
                  <c:v>0.121</c:v>
                </c:pt>
                <c:pt idx="345">
                  <c:v>0.121</c:v>
                </c:pt>
                <c:pt idx="346">
                  <c:v>0.121</c:v>
                </c:pt>
                <c:pt idx="347">
                  <c:v>0.121</c:v>
                </c:pt>
                <c:pt idx="348">
                  <c:v>0.11799999999999999</c:v>
                </c:pt>
                <c:pt idx="349">
                  <c:v>0.11799999999999999</c:v>
                </c:pt>
                <c:pt idx="350">
                  <c:v>0.11799999999999999</c:v>
                </c:pt>
                <c:pt idx="351">
                  <c:v>0.11799999999999999</c:v>
                </c:pt>
                <c:pt idx="352">
                  <c:v>0.11799999999999999</c:v>
                </c:pt>
                <c:pt idx="353">
                  <c:v>0.11799999999999999</c:v>
                </c:pt>
                <c:pt idx="354">
                  <c:v>0.11799999999999999</c:v>
                </c:pt>
                <c:pt idx="355">
                  <c:v>0.11799999999999999</c:v>
                </c:pt>
                <c:pt idx="356">
                  <c:v>0.11799999999999999</c:v>
                </c:pt>
                <c:pt idx="357">
                  <c:v>0.11799999999999999</c:v>
                </c:pt>
                <c:pt idx="358">
                  <c:v>0.11799999999999999</c:v>
                </c:pt>
                <c:pt idx="359">
                  <c:v>0.11799999999999999</c:v>
                </c:pt>
                <c:pt idx="360">
                  <c:v>0.11799999999999999</c:v>
                </c:pt>
                <c:pt idx="361">
                  <c:v>0.11799999999999999</c:v>
                </c:pt>
                <c:pt idx="362">
                  <c:v>0.111</c:v>
                </c:pt>
                <c:pt idx="363">
                  <c:v>0.111</c:v>
                </c:pt>
                <c:pt idx="364">
                  <c:v>0.111</c:v>
                </c:pt>
                <c:pt idx="365">
                  <c:v>0.111</c:v>
                </c:pt>
                <c:pt idx="366">
                  <c:v>0.111</c:v>
                </c:pt>
                <c:pt idx="367">
                  <c:v>0.111</c:v>
                </c:pt>
                <c:pt idx="368">
                  <c:v>0.111</c:v>
                </c:pt>
                <c:pt idx="369">
                  <c:v>0.111</c:v>
                </c:pt>
                <c:pt idx="370">
                  <c:v>0.111</c:v>
                </c:pt>
                <c:pt idx="371">
                  <c:v>0.111</c:v>
                </c:pt>
                <c:pt idx="372">
                  <c:v>0.1</c:v>
                </c:pt>
                <c:pt idx="373">
                  <c:v>0.1</c:v>
                </c:pt>
                <c:pt idx="374">
                  <c:v>0.1</c:v>
                </c:pt>
                <c:pt idx="375">
                  <c:v>0.1</c:v>
                </c:pt>
                <c:pt idx="376">
                  <c:v>0.1</c:v>
                </c:pt>
                <c:pt idx="377">
                  <c:v>0.1</c:v>
                </c:pt>
                <c:pt idx="378">
                  <c:v>0.1</c:v>
                </c:pt>
                <c:pt idx="379">
                  <c:v>0.1</c:v>
                </c:pt>
                <c:pt idx="380">
                  <c:v>0.1</c:v>
                </c:pt>
                <c:pt idx="381">
                  <c:v>0.1</c:v>
                </c:pt>
                <c:pt idx="382">
                  <c:v>0.1</c:v>
                </c:pt>
                <c:pt idx="383">
                  <c:v>8.3000000000000004E-2</c:v>
                </c:pt>
                <c:pt idx="384">
                  <c:v>8.3000000000000004E-2</c:v>
                </c:pt>
                <c:pt idx="385">
                  <c:v>8.3000000000000004E-2</c:v>
                </c:pt>
                <c:pt idx="386">
                  <c:v>8.3000000000000004E-2</c:v>
                </c:pt>
                <c:pt idx="387">
                  <c:v>8.3000000000000004E-2</c:v>
                </c:pt>
                <c:pt idx="388">
                  <c:v>8.3000000000000004E-2</c:v>
                </c:pt>
                <c:pt idx="389">
                  <c:v>8.3000000000000004E-2</c:v>
                </c:pt>
                <c:pt idx="390">
                  <c:v>8.3000000000000004E-2</c:v>
                </c:pt>
                <c:pt idx="391">
                  <c:v>8.3000000000000004E-2</c:v>
                </c:pt>
                <c:pt idx="392">
                  <c:v>7.8E-2</c:v>
                </c:pt>
                <c:pt idx="393">
                  <c:v>7.8E-2</c:v>
                </c:pt>
                <c:pt idx="394">
                  <c:v>7.6999999999999999E-2</c:v>
                </c:pt>
                <c:pt idx="395">
                  <c:v>7.6999999999999999E-2</c:v>
                </c:pt>
                <c:pt idx="396">
                  <c:v>7.4999999999999997E-2</c:v>
                </c:pt>
                <c:pt idx="397">
                  <c:v>7.4999999999999997E-2</c:v>
                </c:pt>
                <c:pt idx="398">
                  <c:v>7.3999999999999996E-2</c:v>
                </c:pt>
                <c:pt idx="399">
                  <c:v>7.3999999999999996E-2</c:v>
                </c:pt>
                <c:pt idx="400">
                  <c:v>7.3999999999999996E-2</c:v>
                </c:pt>
                <c:pt idx="401">
                  <c:v>7.3999999999999996E-2</c:v>
                </c:pt>
                <c:pt idx="402">
                  <c:v>7.0999999999999994E-2</c:v>
                </c:pt>
                <c:pt idx="403">
                  <c:v>7.0999999999999994E-2</c:v>
                </c:pt>
                <c:pt idx="404">
                  <c:v>7.0000000000000007E-2</c:v>
                </c:pt>
                <c:pt idx="405">
                  <c:v>7.0000000000000007E-2</c:v>
                </c:pt>
                <c:pt idx="406">
                  <c:v>6.9000000000000006E-2</c:v>
                </c:pt>
                <c:pt idx="407">
                  <c:v>6.9000000000000006E-2</c:v>
                </c:pt>
                <c:pt idx="408">
                  <c:v>6.8000000000000005E-2</c:v>
                </c:pt>
                <c:pt idx="409">
                  <c:v>6.8000000000000005E-2</c:v>
                </c:pt>
                <c:pt idx="410">
                  <c:v>6.7000000000000004E-2</c:v>
                </c:pt>
                <c:pt idx="411">
                  <c:v>6.7000000000000004E-2</c:v>
                </c:pt>
                <c:pt idx="412">
                  <c:v>6.5000000000000002E-2</c:v>
                </c:pt>
                <c:pt idx="413">
                  <c:v>6.5000000000000002E-2</c:v>
                </c:pt>
                <c:pt idx="414">
                  <c:v>6.2E-2</c:v>
                </c:pt>
                <c:pt idx="415">
                  <c:v>6.2E-2</c:v>
                </c:pt>
                <c:pt idx="416">
                  <c:v>6.2E-2</c:v>
                </c:pt>
                <c:pt idx="417">
                  <c:v>6.2E-2</c:v>
                </c:pt>
                <c:pt idx="418">
                  <c:v>5.8999999999999997E-2</c:v>
                </c:pt>
                <c:pt idx="419">
                  <c:v>5.8999999999999997E-2</c:v>
                </c:pt>
                <c:pt idx="420">
                  <c:v>5.8999999999999997E-2</c:v>
                </c:pt>
                <c:pt idx="421">
                  <c:v>5.8999999999999997E-2</c:v>
                </c:pt>
                <c:pt idx="422">
                  <c:v>5.8999999999999997E-2</c:v>
                </c:pt>
                <c:pt idx="423">
                  <c:v>5.6000000000000001E-2</c:v>
                </c:pt>
                <c:pt idx="424">
                  <c:v>5.6000000000000001E-2</c:v>
                </c:pt>
                <c:pt idx="425">
                  <c:v>5.6000000000000001E-2</c:v>
                </c:pt>
                <c:pt idx="426">
                  <c:v>0.05</c:v>
                </c:pt>
                <c:pt idx="427">
                  <c:v>0.05</c:v>
                </c:pt>
                <c:pt idx="428">
                  <c:v>0.05</c:v>
                </c:pt>
                <c:pt idx="429">
                  <c:v>0.05</c:v>
                </c:pt>
                <c:pt idx="430">
                  <c:v>0.05</c:v>
                </c:pt>
                <c:pt idx="431">
                  <c:v>0.05</c:v>
                </c:pt>
                <c:pt idx="432">
                  <c:v>0.05</c:v>
                </c:pt>
                <c:pt idx="433">
                  <c:v>0.05</c:v>
                </c:pt>
                <c:pt idx="434">
                  <c:v>4.2000000000000003E-2</c:v>
                </c:pt>
                <c:pt idx="435">
                  <c:v>4.2000000000000003E-2</c:v>
                </c:pt>
                <c:pt idx="436">
                  <c:v>4.2000000000000003E-2</c:v>
                </c:pt>
                <c:pt idx="437">
                  <c:v>4.2000000000000003E-2</c:v>
                </c:pt>
                <c:pt idx="438">
                  <c:v>4.2000000000000003E-2</c:v>
                </c:pt>
                <c:pt idx="439">
                  <c:v>4.2000000000000003E-2</c:v>
                </c:pt>
                <c:pt idx="440">
                  <c:v>4.2000000000000003E-2</c:v>
                </c:pt>
                <c:pt idx="441">
                  <c:v>3.9E-2</c:v>
                </c:pt>
                <c:pt idx="442">
                  <c:v>3.9E-2</c:v>
                </c:pt>
                <c:pt idx="443">
                  <c:v>3.7999999999999999E-2</c:v>
                </c:pt>
                <c:pt idx="444">
                  <c:v>3.7999999999999999E-2</c:v>
                </c:pt>
                <c:pt idx="445">
                  <c:v>3.7999999999999999E-2</c:v>
                </c:pt>
                <c:pt idx="446">
                  <c:v>3.7999999999999999E-2</c:v>
                </c:pt>
                <c:pt idx="447">
                  <c:v>3.6999999999999998E-2</c:v>
                </c:pt>
                <c:pt idx="448">
                  <c:v>3.6999999999999998E-2</c:v>
                </c:pt>
                <c:pt idx="449">
                  <c:v>3.6999999999999998E-2</c:v>
                </c:pt>
                <c:pt idx="450">
                  <c:v>3.6999999999999998E-2</c:v>
                </c:pt>
                <c:pt idx="451">
                  <c:v>3.5999999999999997E-2</c:v>
                </c:pt>
                <c:pt idx="452">
                  <c:v>3.5999999999999997E-2</c:v>
                </c:pt>
                <c:pt idx="453">
                  <c:v>3.4000000000000002E-2</c:v>
                </c:pt>
                <c:pt idx="454">
                  <c:v>3.4000000000000002E-2</c:v>
                </c:pt>
                <c:pt idx="455">
                  <c:v>3.3000000000000002E-2</c:v>
                </c:pt>
                <c:pt idx="456">
                  <c:v>3.3000000000000002E-2</c:v>
                </c:pt>
                <c:pt idx="457">
                  <c:v>3.1E-2</c:v>
                </c:pt>
                <c:pt idx="458">
                  <c:v>3.1E-2</c:v>
                </c:pt>
                <c:pt idx="459">
                  <c:v>3.1E-2</c:v>
                </c:pt>
                <c:pt idx="460">
                  <c:v>2.9000000000000001E-2</c:v>
                </c:pt>
                <c:pt idx="461">
                  <c:v>2.9000000000000001E-2</c:v>
                </c:pt>
                <c:pt idx="462">
                  <c:v>2.8000000000000001E-2</c:v>
                </c:pt>
                <c:pt idx="463">
                  <c:v>2.8000000000000001E-2</c:v>
                </c:pt>
                <c:pt idx="464">
                  <c:v>2.5000000000000001E-2</c:v>
                </c:pt>
                <c:pt idx="465">
                  <c:v>2.5000000000000001E-2</c:v>
                </c:pt>
                <c:pt idx="466">
                  <c:v>2.5000000000000001E-2</c:v>
                </c:pt>
                <c:pt idx="467">
                  <c:v>2.5000000000000001E-2</c:v>
                </c:pt>
                <c:pt idx="468">
                  <c:v>2.5000000000000001E-2</c:v>
                </c:pt>
                <c:pt idx="469">
                  <c:v>2.5000000000000001E-2</c:v>
                </c:pt>
                <c:pt idx="470">
                  <c:v>2.5000000000000001E-2</c:v>
                </c:pt>
                <c:pt idx="471">
                  <c:v>2.5000000000000001E-2</c:v>
                </c:pt>
                <c:pt idx="472">
                  <c:v>2.5000000000000001E-2</c:v>
                </c:pt>
                <c:pt idx="473">
                  <c:v>2.1000000000000001E-2</c:v>
                </c:pt>
                <c:pt idx="474">
                  <c:v>2.1000000000000001E-2</c:v>
                </c:pt>
                <c:pt idx="475">
                  <c:v>2.1000000000000001E-2</c:v>
                </c:pt>
                <c:pt idx="476">
                  <c:v>2.1000000000000001E-2</c:v>
                </c:pt>
                <c:pt idx="477">
                  <c:v>2.1000000000000001E-2</c:v>
                </c:pt>
                <c:pt idx="478">
                  <c:v>0.02</c:v>
                </c:pt>
                <c:pt idx="479">
                  <c:v>0.02</c:v>
                </c:pt>
                <c:pt idx="480">
                  <c:v>1.9E-2</c:v>
                </c:pt>
                <c:pt idx="481">
                  <c:v>1.9E-2</c:v>
                </c:pt>
                <c:pt idx="482">
                  <c:v>1.9E-2</c:v>
                </c:pt>
                <c:pt idx="483">
                  <c:v>1.9E-2</c:v>
                </c:pt>
                <c:pt idx="484">
                  <c:v>1.7000000000000001E-2</c:v>
                </c:pt>
                <c:pt idx="485">
                  <c:v>1.7000000000000001E-2</c:v>
                </c:pt>
                <c:pt idx="486">
                  <c:v>1.6E-2</c:v>
                </c:pt>
                <c:pt idx="487">
                  <c:v>1.6E-2</c:v>
                </c:pt>
                <c:pt idx="488">
                  <c:v>1.4999999999999999E-2</c:v>
                </c:pt>
                <c:pt idx="489">
                  <c:v>1.4E-2</c:v>
                </c:pt>
                <c:pt idx="490">
                  <c:v>1.2999999999999999E-2</c:v>
                </c:pt>
                <c:pt idx="491">
                  <c:v>1.2999999999999999E-2</c:v>
                </c:pt>
                <c:pt idx="492">
                  <c:v>1.2999999999999999E-2</c:v>
                </c:pt>
                <c:pt idx="493">
                  <c:v>1.2999999999999999E-2</c:v>
                </c:pt>
                <c:pt idx="494">
                  <c:v>1.2999999999999999E-2</c:v>
                </c:pt>
                <c:pt idx="495">
                  <c:v>1.2999999999999999E-2</c:v>
                </c:pt>
                <c:pt idx="496">
                  <c:v>1.2999999999999999E-2</c:v>
                </c:pt>
                <c:pt idx="497">
                  <c:v>1.2999999999999999E-2</c:v>
                </c:pt>
                <c:pt idx="498">
                  <c:v>0.01</c:v>
                </c:pt>
                <c:pt idx="499">
                  <c:v>0.01</c:v>
                </c:pt>
                <c:pt idx="500">
                  <c:v>0.01</c:v>
                </c:pt>
                <c:pt idx="501">
                  <c:v>8.0000000000000002E-3</c:v>
                </c:pt>
                <c:pt idx="502">
                  <c:v>6.0000000000000001E-3</c:v>
                </c:pt>
                <c:pt idx="503">
                  <c:v>6.0000000000000001E-3</c:v>
                </c:pt>
                <c:pt idx="504">
                  <c:v>6.0000000000000001E-3</c:v>
                </c:pt>
                <c:pt idx="505">
                  <c:v>6.0000000000000001E-3</c:v>
                </c:pt>
                <c:pt idx="506">
                  <c:v>6.0000000000000001E-3</c:v>
                </c:pt>
                <c:pt idx="507">
                  <c:v>5.0000000000000001E-3</c:v>
                </c:pt>
                <c:pt idx="508">
                  <c:v>3.0000000000000001E-3</c:v>
                </c:pt>
                <c:pt idx="509">
                  <c:v>3.0000000000000001E-3</c:v>
                </c:pt>
                <c:pt idx="510">
                  <c:v>3.0000000000000001E-3</c:v>
                </c:pt>
                <c:pt idx="511">
                  <c:v>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B07-4695-A07E-1F6E47C9E7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1226799"/>
        <c:axId val="1381228239"/>
      </c:scatterChart>
      <c:valAx>
        <c:axId val="1381226799"/>
        <c:scaling>
          <c:logBase val="2"/>
          <c:orientation val="minMax"/>
          <c:min val="51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L1</a:t>
                </a:r>
                <a:r>
                  <a:rPr lang="en-US" altLang="zh-CN" baseline="0"/>
                  <a:t> TCDM Occupied Area (Byte)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8239"/>
        <c:crosses val="autoZero"/>
        <c:crossBetween val="midCat"/>
      </c:valAx>
      <c:valAx>
        <c:axId val="13812282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Compute</a:t>
                </a:r>
                <a:r>
                  <a:rPr lang="en-US" altLang="zh-CN" baseline="0"/>
                  <a:t> Utilization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679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RedMule_32x8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Workplace!$D$1</c:f>
              <c:strCache>
                <c:ptCount val="1"/>
                <c:pt idx="0">
                  <c:v>uti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F29545"/>
              </a:solidFill>
              <a:ln w="9525">
                <a:solidFill>
                  <a:srgbClr val="F29545"/>
                </a:solidFill>
              </a:ln>
              <a:effectLst/>
            </c:spPr>
          </c:marker>
          <c:xVal>
            <c:numRef>
              <c:f>Workplace!$B$2:$B$513</c:f>
              <c:numCache>
                <c:formatCode>General</c:formatCode>
                <c:ptCount val="512"/>
                <c:pt idx="0">
                  <c:v>16777216</c:v>
                </c:pt>
                <c:pt idx="1">
                  <c:v>5767168</c:v>
                </c:pt>
                <c:pt idx="2">
                  <c:v>7340032</c:v>
                </c:pt>
                <c:pt idx="3">
                  <c:v>10485760</c:v>
                </c:pt>
                <c:pt idx="4">
                  <c:v>4980736</c:v>
                </c:pt>
                <c:pt idx="5">
                  <c:v>9437184</c:v>
                </c:pt>
                <c:pt idx="6">
                  <c:v>4980736</c:v>
                </c:pt>
                <c:pt idx="7">
                  <c:v>10485760</c:v>
                </c:pt>
                <c:pt idx="8">
                  <c:v>3407872</c:v>
                </c:pt>
                <c:pt idx="9">
                  <c:v>5767168</c:v>
                </c:pt>
                <c:pt idx="10">
                  <c:v>12582912</c:v>
                </c:pt>
                <c:pt idx="11">
                  <c:v>3407872</c:v>
                </c:pt>
                <c:pt idx="12">
                  <c:v>4718592</c:v>
                </c:pt>
                <c:pt idx="13">
                  <c:v>7340032</c:v>
                </c:pt>
                <c:pt idx="14">
                  <c:v>8912896</c:v>
                </c:pt>
                <c:pt idx="15">
                  <c:v>5767168</c:v>
                </c:pt>
                <c:pt idx="16">
                  <c:v>3145728</c:v>
                </c:pt>
                <c:pt idx="17">
                  <c:v>3407872</c:v>
                </c:pt>
                <c:pt idx="18">
                  <c:v>7340032</c:v>
                </c:pt>
                <c:pt idx="19">
                  <c:v>2621440</c:v>
                </c:pt>
                <c:pt idx="20">
                  <c:v>4194304</c:v>
                </c:pt>
                <c:pt idx="21">
                  <c:v>3407872</c:v>
                </c:pt>
                <c:pt idx="22">
                  <c:v>4718592</c:v>
                </c:pt>
                <c:pt idx="23">
                  <c:v>2621440</c:v>
                </c:pt>
                <c:pt idx="24">
                  <c:v>10485760</c:v>
                </c:pt>
                <c:pt idx="25">
                  <c:v>3145728</c:v>
                </c:pt>
                <c:pt idx="26">
                  <c:v>4194304</c:v>
                </c:pt>
                <c:pt idx="27">
                  <c:v>6291456</c:v>
                </c:pt>
                <c:pt idx="28">
                  <c:v>4980736</c:v>
                </c:pt>
                <c:pt idx="29">
                  <c:v>5767168</c:v>
                </c:pt>
                <c:pt idx="30">
                  <c:v>3145728</c:v>
                </c:pt>
                <c:pt idx="31">
                  <c:v>7340032</c:v>
                </c:pt>
                <c:pt idx="32">
                  <c:v>2621440</c:v>
                </c:pt>
                <c:pt idx="33">
                  <c:v>4194304</c:v>
                </c:pt>
                <c:pt idx="34">
                  <c:v>4980736</c:v>
                </c:pt>
                <c:pt idx="35">
                  <c:v>4587520</c:v>
                </c:pt>
                <c:pt idx="36">
                  <c:v>2752512</c:v>
                </c:pt>
                <c:pt idx="37">
                  <c:v>2228224</c:v>
                </c:pt>
                <c:pt idx="38">
                  <c:v>8650752</c:v>
                </c:pt>
                <c:pt idx="39">
                  <c:v>2752512</c:v>
                </c:pt>
                <c:pt idx="40">
                  <c:v>4587520</c:v>
                </c:pt>
                <c:pt idx="41">
                  <c:v>1835008</c:v>
                </c:pt>
                <c:pt idx="42">
                  <c:v>2228224</c:v>
                </c:pt>
                <c:pt idx="43">
                  <c:v>1835008</c:v>
                </c:pt>
                <c:pt idx="44">
                  <c:v>1835008</c:v>
                </c:pt>
                <c:pt idx="45">
                  <c:v>2752512</c:v>
                </c:pt>
                <c:pt idx="46">
                  <c:v>1835008</c:v>
                </c:pt>
                <c:pt idx="47">
                  <c:v>1572864</c:v>
                </c:pt>
                <c:pt idx="48">
                  <c:v>4587520</c:v>
                </c:pt>
                <c:pt idx="49">
                  <c:v>2621440</c:v>
                </c:pt>
                <c:pt idx="50">
                  <c:v>2621440</c:v>
                </c:pt>
                <c:pt idx="51">
                  <c:v>1835008</c:v>
                </c:pt>
                <c:pt idx="52">
                  <c:v>1835008</c:v>
                </c:pt>
                <c:pt idx="53">
                  <c:v>4587520</c:v>
                </c:pt>
                <c:pt idx="54">
                  <c:v>2621440</c:v>
                </c:pt>
                <c:pt idx="55">
                  <c:v>2752512</c:v>
                </c:pt>
                <c:pt idx="56">
                  <c:v>1638400</c:v>
                </c:pt>
                <c:pt idx="57">
                  <c:v>1638400</c:v>
                </c:pt>
                <c:pt idx="58">
                  <c:v>4390912</c:v>
                </c:pt>
                <c:pt idx="59">
                  <c:v>2424832</c:v>
                </c:pt>
                <c:pt idx="60">
                  <c:v>2424832</c:v>
                </c:pt>
                <c:pt idx="61">
                  <c:v>1179648</c:v>
                </c:pt>
                <c:pt idx="62">
                  <c:v>1638400</c:v>
                </c:pt>
                <c:pt idx="63">
                  <c:v>1179648</c:v>
                </c:pt>
                <c:pt idx="64">
                  <c:v>1048576</c:v>
                </c:pt>
                <c:pt idx="65">
                  <c:v>1441792</c:v>
                </c:pt>
                <c:pt idx="66">
                  <c:v>1441792</c:v>
                </c:pt>
                <c:pt idx="67">
                  <c:v>1048576</c:v>
                </c:pt>
                <c:pt idx="68">
                  <c:v>1048576</c:v>
                </c:pt>
                <c:pt idx="69">
                  <c:v>2424832</c:v>
                </c:pt>
                <c:pt idx="70">
                  <c:v>2359296</c:v>
                </c:pt>
                <c:pt idx="71">
                  <c:v>2424832</c:v>
                </c:pt>
                <c:pt idx="72">
                  <c:v>2359296</c:v>
                </c:pt>
                <c:pt idx="73">
                  <c:v>1441792</c:v>
                </c:pt>
                <c:pt idx="74">
                  <c:v>1179648</c:v>
                </c:pt>
                <c:pt idx="75">
                  <c:v>4390912</c:v>
                </c:pt>
                <c:pt idx="76">
                  <c:v>1441792</c:v>
                </c:pt>
                <c:pt idx="77">
                  <c:v>2359296</c:v>
                </c:pt>
                <c:pt idx="78">
                  <c:v>1441792</c:v>
                </c:pt>
                <c:pt idx="79">
                  <c:v>1638400</c:v>
                </c:pt>
                <c:pt idx="80">
                  <c:v>1441792</c:v>
                </c:pt>
                <c:pt idx="81">
                  <c:v>1081344</c:v>
                </c:pt>
                <c:pt idx="82">
                  <c:v>1343488</c:v>
                </c:pt>
                <c:pt idx="83">
                  <c:v>2260992</c:v>
                </c:pt>
                <c:pt idx="84">
                  <c:v>1343488</c:v>
                </c:pt>
                <c:pt idx="85">
                  <c:v>851968</c:v>
                </c:pt>
                <c:pt idx="86">
                  <c:v>851968</c:v>
                </c:pt>
                <c:pt idx="87">
                  <c:v>655360</c:v>
                </c:pt>
                <c:pt idx="88">
                  <c:v>655360</c:v>
                </c:pt>
                <c:pt idx="89">
                  <c:v>1343488</c:v>
                </c:pt>
                <c:pt idx="90">
                  <c:v>1245184</c:v>
                </c:pt>
                <c:pt idx="91">
                  <c:v>786432</c:v>
                </c:pt>
                <c:pt idx="92">
                  <c:v>655360</c:v>
                </c:pt>
                <c:pt idx="93">
                  <c:v>2260992</c:v>
                </c:pt>
                <c:pt idx="94">
                  <c:v>786432</c:v>
                </c:pt>
                <c:pt idx="95">
                  <c:v>1245184</c:v>
                </c:pt>
                <c:pt idx="96">
                  <c:v>1245184</c:v>
                </c:pt>
                <c:pt idx="97">
                  <c:v>1343488</c:v>
                </c:pt>
                <c:pt idx="98">
                  <c:v>1245184</c:v>
                </c:pt>
                <c:pt idx="99">
                  <c:v>851968</c:v>
                </c:pt>
                <c:pt idx="100">
                  <c:v>851968</c:v>
                </c:pt>
                <c:pt idx="101">
                  <c:v>2228224</c:v>
                </c:pt>
                <c:pt idx="102">
                  <c:v>1245184</c:v>
                </c:pt>
                <c:pt idx="103">
                  <c:v>1245184</c:v>
                </c:pt>
                <c:pt idx="104">
                  <c:v>851968</c:v>
                </c:pt>
                <c:pt idx="105">
                  <c:v>1081344</c:v>
                </c:pt>
                <c:pt idx="106">
                  <c:v>851968</c:v>
                </c:pt>
                <c:pt idx="107">
                  <c:v>786432</c:v>
                </c:pt>
                <c:pt idx="108">
                  <c:v>802816</c:v>
                </c:pt>
                <c:pt idx="109">
                  <c:v>1196032</c:v>
                </c:pt>
                <c:pt idx="110">
                  <c:v>802816</c:v>
                </c:pt>
                <c:pt idx="111">
                  <c:v>688128</c:v>
                </c:pt>
                <c:pt idx="112">
                  <c:v>458752</c:v>
                </c:pt>
                <c:pt idx="113">
                  <c:v>393216</c:v>
                </c:pt>
                <c:pt idx="114">
                  <c:v>1196032</c:v>
                </c:pt>
                <c:pt idx="115">
                  <c:v>458752</c:v>
                </c:pt>
                <c:pt idx="116">
                  <c:v>688128</c:v>
                </c:pt>
                <c:pt idx="117">
                  <c:v>458752</c:v>
                </c:pt>
                <c:pt idx="118">
                  <c:v>458752</c:v>
                </c:pt>
                <c:pt idx="119">
                  <c:v>1146880</c:v>
                </c:pt>
                <c:pt idx="120">
                  <c:v>655360</c:v>
                </c:pt>
                <c:pt idx="121">
                  <c:v>655360</c:v>
                </c:pt>
                <c:pt idx="122">
                  <c:v>688128</c:v>
                </c:pt>
                <c:pt idx="123">
                  <c:v>802816</c:v>
                </c:pt>
                <c:pt idx="124">
                  <c:v>688128</c:v>
                </c:pt>
                <c:pt idx="125">
                  <c:v>655360</c:v>
                </c:pt>
                <c:pt idx="126">
                  <c:v>557056</c:v>
                </c:pt>
                <c:pt idx="127">
                  <c:v>688128</c:v>
                </c:pt>
                <c:pt idx="128">
                  <c:v>1146880</c:v>
                </c:pt>
                <c:pt idx="129">
                  <c:v>688128</c:v>
                </c:pt>
                <c:pt idx="130">
                  <c:v>557056</c:v>
                </c:pt>
                <c:pt idx="131">
                  <c:v>557056</c:v>
                </c:pt>
                <c:pt idx="132">
                  <c:v>458752</c:v>
                </c:pt>
                <c:pt idx="133">
                  <c:v>458752</c:v>
                </c:pt>
                <c:pt idx="134">
                  <c:v>802816</c:v>
                </c:pt>
                <c:pt idx="135">
                  <c:v>663552</c:v>
                </c:pt>
                <c:pt idx="136">
                  <c:v>532480</c:v>
                </c:pt>
                <c:pt idx="137">
                  <c:v>262144</c:v>
                </c:pt>
                <c:pt idx="138">
                  <c:v>262144</c:v>
                </c:pt>
                <c:pt idx="139">
                  <c:v>606208</c:v>
                </c:pt>
                <c:pt idx="140">
                  <c:v>360448</c:v>
                </c:pt>
                <c:pt idx="141">
                  <c:v>360448</c:v>
                </c:pt>
                <c:pt idx="142">
                  <c:v>294912</c:v>
                </c:pt>
                <c:pt idx="143">
                  <c:v>360448</c:v>
                </c:pt>
                <c:pt idx="144">
                  <c:v>589824</c:v>
                </c:pt>
                <c:pt idx="145">
                  <c:v>360448</c:v>
                </c:pt>
                <c:pt idx="146">
                  <c:v>409600</c:v>
                </c:pt>
                <c:pt idx="147">
                  <c:v>409600</c:v>
                </c:pt>
                <c:pt idx="148">
                  <c:v>360448</c:v>
                </c:pt>
                <c:pt idx="149">
                  <c:v>360448</c:v>
                </c:pt>
                <c:pt idx="150">
                  <c:v>532480</c:v>
                </c:pt>
                <c:pt idx="151">
                  <c:v>409600</c:v>
                </c:pt>
                <c:pt idx="152">
                  <c:v>606208</c:v>
                </c:pt>
                <c:pt idx="153">
                  <c:v>409600</c:v>
                </c:pt>
                <c:pt idx="154">
                  <c:v>409600</c:v>
                </c:pt>
                <c:pt idx="155">
                  <c:v>294912</c:v>
                </c:pt>
                <c:pt idx="156">
                  <c:v>262144</c:v>
                </c:pt>
                <c:pt idx="157">
                  <c:v>663552</c:v>
                </c:pt>
                <c:pt idx="158">
                  <c:v>294912</c:v>
                </c:pt>
                <c:pt idx="159">
                  <c:v>409600</c:v>
                </c:pt>
                <c:pt idx="160">
                  <c:v>397312</c:v>
                </c:pt>
                <c:pt idx="161">
                  <c:v>163840</c:v>
                </c:pt>
                <c:pt idx="162">
                  <c:v>196608</c:v>
                </c:pt>
                <c:pt idx="163">
                  <c:v>311296</c:v>
                </c:pt>
                <c:pt idx="164">
                  <c:v>196608</c:v>
                </c:pt>
                <c:pt idx="165">
                  <c:v>212992</c:v>
                </c:pt>
                <c:pt idx="166">
                  <c:v>311296</c:v>
                </c:pt>
                <c:pt idx="167">
                  <c:v>212992</c:v>
                </c:pt>
                <c:pt idx="168">
                  <c:v>270336</c:v>
                </c:pt>
                <c:pt idx="169">
                  <c:v>212992</c:v>
                </c:pt>
                <c:pt idx="170">
                  <c:v>196608</c:v>
                </c:pt>
                <c:pt idx="171">
                  <c:v>397312</c:v>
                </c:pt>
                <c:pt idx="172">
                  <c:v>212992</c:v>
                </c:pt>
                <c:pt idx="173">
                  <c:v>270336</c:v>
                </c:pt>
                <c:pt idx="174">
                  <c:v>335872</c:v>
                </c:pt>
                <c:pt idx="175">
                  <c:v>270336</c:v>
                </c:pt>
                <c:pt idx="176">
                  <c:v>163840</c:v>
                </c:pt>
                <c:pt idx="177">
                  <c:v>163840</c:v>
                </c:pt>
                <c:pt idx="178">
                  <c:v>335872</c:v>
                </c:pt>
                <c:pt idx="179">
                  <c:v>212992</c:v>
                </c:pt>
                <c:pt idx="180">
                  <c:v>212992</c:v>
                </c:pt>
                <c:pt idx="181">
                  <c:v>114688</c:v>
                </c:pt>
                <c:pt idx="182">
                  <c:v>163840</c:v>
                </c:pt>
                <c:pt idx="183">
                  <c:v>114688</c:v>
                </c:pt>
                <c:pt idx="184">
                  <c:v>172032</c:v>
                </c:pt>
                <c:pt idx="185">
                  <c:v>139264</c:v>
                </c:pt>
                <c:pt idx="186">
                  <c:v>114688</c:v>
                </c:pt>
                <c:pt idx="187">
                  <c:v>114688</c:v>
                </c:pt>
                <c:pt idx="188">
                  <c:v>200704</c:v>
                </c:pt>
                <c:pt idx="189">
                  <c:v>139264</c:v>
                </c:pt>
                <c:pt idx="190">
                  <c:v>139264</c:v>
                </c:pt>
                <c:pt idx="191">
                  <c:v>200704</c:v>
                </c:pt>
                <c:pt idx="192">
                  <c:v>98304</c:v>
                </c:pt>
                <c:pt idx="193">
                  <c:v>114688</c:v>
                </c:pt>
                <c:pt idx="194">
                  <c:v>172032</c:v>
                </c:pt>
                <c:pt idx="195">
                  <c:v>114688</c:v>
                </c:pt>
                <c:pt idx="196">
                  <c:v>90112</c:v>
                </c:pt>
                <c:pt idx="197">
                  <c:v>73728</c:v>
                </c:pt>
                <c:pt idx="198">
                  <c:v>102400</c:v>
                </c:pt>
                <c:pt idx="199">
                  <c:v>65536</c:v>
                </c:pt>
                <c:pt idx="200">
                  <c:v>73728</c:v>
                </c:pt>
                <c:pt idx="201">
                  <c:v>102400</c:v>
                </c:pt>
                <c:pt idx="202">
                  <c:v>73728</c:v>
                </c:pt>
                <c:pt idx="203">
                  <c:v>65536</c:v>
                </c:pt>
                <c:pt idx="204">
                  <c:v>90112</c:v>
                </c:pt>
                <c:pt idx="205">
                  <c:v>65536</c:v>
                </c:pt>
                <c:pt idx="206">
                  <c:v>53248</c:v>
                </c:pt>
                <c:pt idx="207">
                  <c:v>40960</c:v>
                </c:pt>
                <c:pt idx="208">
                  <c:v>53248</c:v>
                </c:pt>
                <c:pt idx="209">
                  <c:v>40960</c:v>
                </c:pt>
                <c:pt idx="210">
                  <c:v>49152</c:v>
                </c:pt>
                <c:pt idx="211">
                  <c:v>40960</c:v>
                </c:pt>
                <c:pt idx="212">
                  <c:v>28672</c:v>
                </c:pt>
                <c:pt idx="213">
                  <c:v>24576</c:v>
                </c:pt>
                <c:pt idx="214">
                  <c:v>28672</c:v>
                </c:pt>
                <c:pt idx="215">
                  <c:v>8519680</c:v>
                </c:pt>
                <c:pt idx="216">
                  <c:v>4292608</c:v>
                </c:pt>
                <c:pt idx="217">
                  <c:v>4292608</c:v>
                </c:pt>
                <c:pt idx="218">
                  <c:v>1122304</c:v>
                </c:pt>
                <c:pt idx="219">
                  <c:v>2179072</c:v>
                </c:pt>
                <c:pt idx="220">
                  <c:v>1122304</c:v>
                </c:pt>
                <c:pt idx="221">
                  <c:v>2179072</c:v>
                </c:pt>
                <c:pt idx="222">
                  <c:v>1097728</c:v>
                </c:pt>
                <c:pt idx="223">
                  <c:v>1097728</c:v>
                </c:pt>
                <c:pt idx="224">
                  <c:v>2162688</c:v>
                </c:pt>
                <c:pt idx="225">
                  <c:v>593920</c:v>
                </c:pt>
                <c:pt idx="226">
                  <c:v>565248</c:v>
                </c:pt>
                <c:pt idx="227">
                  <c:v>557056</c:v>
                </c:pt>
                <c:pt idx="228">
                  <c:v>565248</c:v>
                </c:pt>
                <c:pt idx="229">
                  <c:v>593920</c:v>
                </c:pt>
                <c:pt idx="230">
                  <c:v>329728</c:v>
                </c:pt>
                <c:pt idx="231">
                  <c:v>286720</c:v>
                </c:pt>
                <c:pt idx="232">
                  <c:v>286720</c:v>
                </c:pt>
                <c:pt idx="233">
                  <c:v>329728</c:v>
                </c:pt>
                <c:pt idx="234">
                  <c:v>299008</c:v>
                </c:pt>
                <c:pt idx="235">
                  <c:v>299008</c:v>
                </c:pt>
                <c:pt idx="236">
                  <c:v>147456</c:v>
                </c:pt>
                <c:pt idx="237">
                  <c:v>151552</c:v>
                </c:pt>
                <c:pt idx="238">
                  <c:v>165888</c:v>
                </c:pt>
                <c:pt idx="239">
                  <c:v>165888</c:v>
                </c:pt>
                <c:pt idx="240">
                  <c:v>151552</c:v>
                </c:pt>
                <c:pt idx="241">
                  <c:v>77824</c:v>
                </c:pt>
                <c:pt idx="242">
                  <c:v>83968</c:v>
                </c:pt>
                <c:pt idx="243">
                  <c:v>83968</c:v>
                </c:pt>
                <c:pt idx="244">
                  <c:v>77824</c:v>
                </c:pt>
                <c:pt idx="245">
                  <c:v>43008</c:v>
                </c:pt>
                <c:pt idx="246">
                  <c:v>43008</c:v>
                </c:pt>
                <c:pt idx="247">
                  <c:v>40960</c:v>
                </c:pt>
                <c:pt idx="248">
                  <c:v>4390912</c:v>
                </c:pt>
                <c:pt idx="249">
                  <c:v>4390912</c:v>
                </c:pt>
                <c:pt idx="250">
                  <c:v>16384</c:v>
                </c:pt>
                <c:pt idx="251">
                  <c:v>2260992</c:v>
                </c:pt>
                <c:pt idx="252">
                  <c:v>2228224</c:v>
                </c:pt>
                <c:pt idx="253">
                  <c:v>2260992</c:v>
                </c:pt>
                <c:pt idx="254">
                  <c:v>2228224</c:v>
                </c:pt>
                <c:pt idx="255">
                  <c:v>1196032</c:v>
                </c:pt>
                <c:pt idx="256">
                  <c:v>1146880</c:v>
                </c:pt>
                <c:pt idx="257">
                  <c:v>1196032</c:v>
                </c:pt>
                <c:pt idx="258">
                  <c:v>1146880</c:v>
                </c:pt>
                <c:pt idx="259">
                  <c:v>1146880</c:v>
                </c:pt>
                <c:pt idx="260">
                  <c:v>1146880</c:v>
                </c:pt>
                <c:pt idx="261">
                  <c:v>663552</c:v>
                </c:pt>
                <c:pt idx="262">
                  <c:v>606208</c:v>
                </c:pt>
                <c:pt idx="263">
                  <c:v>606208</c:v>
                </c:pt>
                <c:pt idx="264">
                  <c:v>663552</c:v>
                </c:pt>
                <c:pt idx="265">
                  <c:v>606208</c:v>
                </c:pt>
                <c:pt idx="266">
                  <c:v>589824</c:v>
                </c:pt>
                <c:pt idx="267">
                  <c:v>589824</c:v>
                </c:pt>
                <c:pt idx="268">
                  <c:v>606208</c:v>
                </c:pt>
                <c:pt idx="269">
                  <c:v>397312</c:v>
                </c:pt>
                <c:pt idx="270">
                  <c:v>311296</c:v>
                </c:pt>
                <c:pt idx="271">
                  <c:v>335872</c:v>
                </c:pt>
                <c:pt idx="272">
                  <c:v>335872</c:v>
                </c:pt>
                <c:pt idx="273">
                  <c:v>311296</c:v>
                </c:pt>
                <c:pt idx="274">
                  <c:v>311296</c:v>
                </c:pt>
                <c:pt idx="275">
                  <c:v>397312</c:v>
                </c:pt>
                <c:pt idx="276">
                  <c:v>311296</c:v>
                </c:pt>
                <c:pt idx="277">
                  <c:v>335872</c:v>
                </c:pt>
                <c:pt idx="278">
                  <c:v>335872</c:v>
                </c:pt>
                <c:pt idx="279">
                  <c:v>264192</c:v>
                </c:pt>
                <c:pt idx="280">
                  <c:v>163840</c:v>
                </c:pt>
                <c:pt idx="281">
                  <c:v>200704</c:v>
                </c:pt>
                <c:pt idx="282">
                  <c:v>172032</c:v>
                </c:pt>
                <c:pt idx="283">
                  <c:v>163840</c:v>
                </c:pt>
                <c:pt idx="284">
                  <c:v>264192</c:v>
                </c:pt>
                <c:pt idx="285">
                  <c:v>172032</c:v>
                </c:pt>
                <c:pt idx="286">
                  <c:v>200704</c:v>
                </c:pt>
                <c:pt idx="287">
                  <c:v>172032</c:v>
                </c:pt>
                <c:pt idx="288">
                  <c:v>200704</c:v>
                </c:pt>
                <c:pt idx="289">
                  <c:v>200704</c:v>
                </c:pt>
                <c:pt idx="290">
                  <c:v>172032</c:v>
                </c:pt>
                <c:pt idx="291">
                  <c:v>90112</c:v>
                </c:pt>
                <c:pt idx="292">
                  <c:v>90112</c:v>
                </c:pt>
                <c:pt idx="293">
                  <c:v>90112</c:v>
                </c:pt>
                <c:pt idx="294">
                  <c:v>133120</c:v>
                </c:pt>
                <c:pt idx="295">
                  <c:v>102400</c:v>
                </c:pt>
                <c:pt idx="296">
                  <c:v>102400</c:v>
                </c:pt>
                <c:pt idx="297">
                  <c:v>102400</c:v>
                </c:pt>
                <c:pt idx="298">
                  <c:v>22528</c:v>
                </c:pt>
                <c:pt idx="299">
                  <c:v>102400</c:v>
                </c:pt>
                <c:pt idx="300">
                  <c:v>133120</c:v>
                </c:pt>
                <c:pt idx="301">
                  <c:v>22528</c:v>
                </c:pt>
                <c:pt idx="302">
                  <c:v>90112</c:v>
                </c:pt>
                <c:pt idx="303">
                  <c:v>53248</c:v>
                </c:pt>
                <c:pt idx="304">
                  <c:v>49152</c:v>
                </c:pt>
                <c:pt idx="305">
                  <c:v>53248</c:v>
                </c:pt>
                <c:pt idx="306">
                  <c:v>67584</c:v>
                </c:pt>
                <c:pt idx="307">
                  <c:v>53248</c:v>
                </c:pt>
                <c:pt idx="308">
                  <c:v>67584</c:v>
                </c:pt>
                <c:pt idx="309">
                  <c:v>53248</c:v>
                </c:pt>
                <c:pt idx="310">
                  <c:v>49152</c:v>
                </c:pt>
                <c:pt idx="311">
                  <c:v>34816</c:v>
                </c:pt>
                <c:pt idx="312">
                  <c:v>28672</c:v>
                </c:pt>
                <c:pt idx="313">
                  <c:v>34816</c:v>
                </c:pt>
                <c:pt idx="314">
                  <c:v>28672</c:v>
                </c:pt>
                <c:pt idx="315">
                  <c:v>28672</c:v>
                </c:pt>
                <c:pt idx="316">
                  <c:v>28672</c:v>
                </c:pt>
                <c:pt idx="317">
                  <c:v>18432</c:v>
                </c:pt>
                <c:pt idx="318">
                  <c:v>16384</c:v>
                </c:pt>
                <c:pt idx="319">
                  <c:v>12288</c:v>
                </c:pt>
                <c:pt idx="320">
                  <c:v>16384</c:v>
                </c:pt>
                <c:pt idx="321">
                  <c:v>18432</c:v>
                </c:pt>
                <c:pt idx="322">
                  <c:v>8454144</c:v>
                </c:pt>
                <c:pt idx="323">
                  <c:v>4243456</c:v>
                </c:pt>
                <c:pt idx="324">
                  <c:v>4243456</c:v>
                </c:pt>
                <c:pt idx="325">
                  <c:v>1085440</c:v>
                </c:pt>
                <c:pt idx="326">
                  <c:v>2138112</c:v>
                </c:pt>
                <c:pt idx="327">
                  <c:v>1085440</c:v>
                </c:pt>
                <c:pt idx="328">
                  <c:v>2138112</c:v>
                </c:pt>
                <c:pt idx="329">
                  <c:v>1073152</c:v>
                </c:pt>
                <c:pt idx="330">
                  <c:v>1073152</c:v>
                </c:pt>
                <c:pt idx="331">
                  <c:v>2129920</c:v>
                </c:pt>
                <c:pt idx="332">
                  <c:v>559104</c:v>
                </c:pt>
                <c:pt idx="333">
                  <c:v>544768</c:v>
                </c:pt>
                <c:pt idx="334">
                  <c:v>540672</c:v>
                </c:pt>
                <c:pt idx="335">
                  <c:v>544768</c:v>
                </c:pt>
                <c:pt idx="336">
                  <c:v>559104</c:v>
                </c:pt>
                <c:pt idx="337">
                  <c:v>295936</c:v>
                </c:pt>
                <c:pt idx="338">
                  <c:v>274432</c:v>
                </c:pt>
                <c:pt idx="339">
                  <c:v>274432</c:v>
                </c:pt>
                <c:pt idx="340">
                  <c:v>295936</c:v>
                </c:pt>
                <c:pt idx="341">
                  <c:v>280576</c:v>
                </c:pt>
                <c:pt idx="342">
                  <c:v>280576</c:v>
                </c:pt>
                <c:pt idx="343">
                  <c:v>139264</c:v>
                </c:pt>
                <c:pt idx="344">
                  <c:v>141312</c:v>
                </c:pt>
                <c:pt idx="345">
                  <c:v>148480</c:v>
                </c:pt>
                <c:pt idx="346">
                  <c:v>148480</c:v>
                </c:pt>
                <c:pt idx="347">
                  <c:v>141312</c:v>
                </c:pt>
                <c:pt idx="348">
                  <c:v>71680</c:v>
                </c:pt>
                <c:pt idx="349">
                  <c:v>74752</c:v>
                </c:pt>
                <c:pt idx="350">
                  <c:v>74752</c:v>
                </c:pt>
                <c:pt idx="351">
                  <c:v>71680</c:v>
                </c:pt>
                <c:pt idx="352">
                  <c:v>37888</c:v>
                </c:pt>
                <c:pt idx="353">
                  <c:v>37888</c:v>
                </c:pt>
                <c:pt idx="354">
                  <c:v>36864</c:v>
                </c:pt>
                <c:pt idx="355">
                  <c:v>197632</c:v>
                </c:pt>
                <c:pt idx="356">
                  <c:v>197632</c:v>
                </c:pt>
                <c:pt idx="357">
                  <c:v>99328</c:v>
                </c:pt>
                <c:pt idx="358">
                  <c:v>99328</c:v>
                </c:pt>
                <c:pt idx="359">
                  <c:v>50176</c:v>
                </c:pt>
                <c:pt idx="360">
                  <c:v>50176</c:v>
                </c:pt>
                <c:pt idx="361">
                  <c:v>19456</c:v>
                </c:pt>
                <c:pt idx="362">
                  <c:v>19456</c:v>
                </c:pt>
                <c:pt idx="363">
                  <c:v>25600</c:v>
                </c:pt>
                <c:pt idx="364">
                  <c:v>25600</c:v>
                </c:pt>
                <c:pt idx="365">
                  <c:v>4292608</c:v>
                </c:pt>
                <c:pt idx="366">
                  <c:v>2179072</c:v>
                </c:pt>
                <c:pt idx="367">
                  <c:v>10240</c:v>
                </c:pt>
                <c:pt idx="368">
                  <c:v>10240</c:v>
                </c:pt>
                <c:pt idx="369">
                  <c:v>2162688</c:v>
                </c:pt>
                <c:pt idx="370">
                  <c:v>4292608</c:v>
                </c:pt>
                <c:pt idx="371">
                  <c:v>2162688</c:v>
                </c:pt>
                <c:pt idx="372">
                  <c:v>2179072</c:v>
                </c:pt>
                <c:pt idx="373">
                  <c:v>1122304</c:v>
                </c:pt>
                <c:pt idx="374">
                  <c:v>1097728</c:v>
                </c:pt>
                <c:pt idx="375">
                  <c:v>1097728</c:v>
                </c:pt>
                <c:pt idx="376">
                  <c:v>1097728</c:v>
                </c:pt>
                <c:pt idx="377">
                  <c:v>1122304</c:v>
                </c:pt>
                <c:pt idx="378">
                  <c:v>1097728</c:v>
                </c:pt>
                <c:pt idx="379">
                  <c:v>593920</c:v>
                </c:pt>
                <c:pt idx="380">
                  <c:v>565248</c:v>
                </c:pt>
                <c:pt idx="381">
                  <c:v>557056</c:v>
                </c:pt>
                <c:pt idx="382">
                  <c:v>565248</c:v>
                </c:pt>
                <c:pt idx="383">
                  <c:v>565248</c:v>
                </c:pt>
                <c:pt idx="384">
                  <c:v>593920</c:v>
                </c:pt>
                <c:pt idx="385">
                  <c:v>565248</c:v>
                </c:pt>
                <c:pt idx="386">
                  <c:v>557056</c:v>
                </c:pt>
                <c:pt idx="387">
                  <c:v>329728</c:v>
                </c:pt>
                <c:pt idx="388">
                  <c:v>286720</c:v>
                </c:pt>
                <c:pt idx="389">
                  <c:v>286720</c:v>
                </c:pt>
                <c:pt idx="390">
                  <c:v>299008</c:v>
                </c:pt>
                <c:pt idx="391">
                  <c:v>299008</c:v>
                </c:pt>
                <c:pt idx="392">
                  <c:v>299008</c:v>
                </c:pt>
                <c:pt idx="393">
                  <c:v>299008</c:v>
                </c:pt>
                <c:pt idx="394">
                  <c:v>286720</c:v>
                </c:pt>
                <c:pt idx="395">
                  <c:v>286720</c:v>
                </c:pt>
                <c:pt idx="396">
                  <c:v>329728</c:v>
                </c:pt>
                <c:pt idx="397">
                  <c:v>197632</c:v>
                </c:pt>
                <c:pt idx="398">
                  <c:v>147456</c:v>
                </c:pt>
                <c:pt idx="399">
                  <c:v>133120</c:v>
                </c:pt>
                <c:pt idx="400">
                  <c:v>151552</c:v>
                </c:pt>
                <c:pt idx="401">
                  <c:v>165888</c:v>
                </c:pt>
                <c:pt idx="402">
                  <c:v>165888</c:v>
                </c:pt>
                <c:pt idx="403">
                  <c:v>151552</c:v>
                </c:pt>
                <c:pt idx="404">
                  <c:v>165888</c:v>
                </c:pt>
                <c:pt idx="405">
                  <c:v>151552</c:v>
                </c:pt>
                <c:pt idx="406">
                  <c:v>147456</c:v>
                </c:pt>
                <c:pt idx="407">
                  <c:v>197632</c:v>
                </c:pt>
                <c:pt idx="408">
                  <c:v>151552</c:v>
                </c:pt>
                <c:pt idx="409">
                  <c:v>165888</c:v>
                </c:pt>
                <c:pt idx="410">
                  <c:v>77824</c:v>
                </c:pt>
                <c:pt idx="411">
                  <c:v>13312</c:v>
                </c:pt>
                <c:pt idx="412">
                  <c:v>67584</c:v>
                </c:pt>
                <c:pt idx="413">
                  <c:v>83968</c:v>
                </c:pt>
                <c:pt idx="414">
                  <c:v>83968</c:v>
                </c:pt>
                <c:pt idx="415">
                  <c:v>99328</c:v>
                </c:pt>
                <c:pt idx="416">
                  <c:v>13312</c:v>
                </c:pt>
                <c:pt idx="417">
                  <c:v>77824</c:v>
                </c:pt>
                <c:pt idx="418">
                  <c:v>77824</c:v>
                </c:pt>
                <c:pt idx="419">
                  <c:v>77824</c:v>
                </c:pt>
                <c:pt idx="420">
                  <c:v>99328</c:v>
                </c:pt>
                <c:pt idx="421">
                  <c:v>83968</c:v>
                </c:pt>
                <c:pt idx="422">
                  <c:v>83968</c:v>
                </c:pt>
                <c:pt idx="423">
                  <c:v>43008</c:v>
                </c:pt>
                <c:pt idx="424">
                  <c:v>34816</c:v>
                </c:pt>
                <c:pt idx="425">
                  <c:v>50176</c:v>
                </c:pt>
                <c:pt idx="426">
                  <c:v>43008</c:v>
                </c:pt>
                <c:pt idx="427">
                  <c:v>40960</c:v>
                </c:pt>
                <c:pt idx="428">
                  <c:v>40960</c:v>
                </c:pt>
                <c:pt idx="429">
                  <c:v>43008</c:v>
                </c:pt>
                <c:pt idx="430">
                  <c:v>50176</c:v>
                </c:pt>
                <c:pt idx="431">
                  <c:v>43008</c:v>
                </c:pt>
                <c:pt idx="432">
                  <c:v>25600</c:v>
                </c:pt>
                <c:pt idx="433">
                  <c:v>18432</c:v>
                </c:pt>
                <c:pt idx="434">
                  <c:v>22528</c:v>
                </c:pt>
                <c:pt idx="435">
                  <c:v>10240</c:v>
                </c:pt>
                <c:pt idx="436">
                  <c:v>22528</c:v>
                </c:pt>
                <c:pt idx="437">
                  <c:v>22528</c:v>
                </c:pt>
                <c:pt idx="438">
                  <c:v>25600</c:v>
                </c:pt>
                <c:pt idx="439">
                  <c:v>22528</c:v>
                </c:pt>
                <c:pt idx="440">
                  <c:v>7168</c:v>
                </c:pt>
                <c:pt idx="441">
                  <c:v>10240</c:v>
                </c:pt>
                <c:pt idx="442">
                  <c:v>7168</c:v>
                </c:pt>
                <c:pt idx="443">
                  <c:v>12288</c:v>
                </c:pt>
                <c:pt idx="444">
                  <c:v>13312</c:v>
                </c:pt>
                <c:pt idx="445">
                  <c:v>13312</c:v>
                </c:pt>
                <c:pt idx="446">
                  <c:v>12288</c:v>
                </c:pt>
                <c:pt idx="447">
                  <c:v>164352</c:v>
                </c:pt>
                <c:pt idx="448">
                  <c:v>164352</c:v>
                </c:pt>
                <c:pt idx="449">
                  <c:v>82432</c:v>
                </c:pt>
                <c:pt idx="450">
                  <c:v>82432</c:v>
                </c:pt>
                <c:pt idx="451">
                  <c:v>41472</c:v>
                </c:pt>
                <c:pt idx="452">
                  <c:v>41472</c:v>
                </c:pt>
                <c:pt idx="453">
                  <c:v>20992</c:v>
                </c:pt>
                <c:pt idx="454">
                  <c:v>20992</c:v>
                </c:pt>
                <c:pt idx="455">
                  <c:v>131584</c:v>
                </c:pt>
                <c:pt idx="456">
                  <c:v>131584</c:v>
                </c:pt>
                <c:pt idx="457">
                  <c:v>66048</c:v>
                </c:pt>
                <c:pt idx="458">
                  <c:v>66048</c:v>
                </c:pt>
                <c:pt idx="459">
                  <c:v>33280</c:v>
                </c:pt>
                <c:pt idx="460">
                  <c:v>33280</c:v>
                </c:pt>
                <c:pt idx="461">
                  <c:v>10752</c:v>
                </c:pt>
                <c:pt idx="462">
                  <c:v>10752</c:v>
                </c:pt>
                <c:pt idx="463">
                  <c:v>16896</c:v>
                </c:pt>
                <c:pt idx="464">
                  <c:v>16896</c:v>
                </c:pt>
                <c:pt idx="465">
                  <c:v>6144</c:v>
                </c:pt>
                <c:pt idx="466">
                  <c:v>7168</c:v>
                </c:pt>
                <c:pt idx="467">
                  <c:v>7168</c:v>
                </c:pt>
                <c:pt idx="468">
                  <c:v>99328</c:v>
                </c:pt>
                <c:pt idx="469">
                  <c:v>99328</c:v>
                </c:pt>
                <c:pt idx="470">
                  <c:v>50176</c:v>
                </c:pt>
                <c:pt idx="471">
                  <c:v>8704</c:v>
                </c:pt>
                <c:pt idx="472">
                  <c:v>8704</c:v>
                </c:pt>
                <c:pt idx="473">
                  <c:v>50176</c:v>
                </c:pt>
                <c:pt idx="474">
                  <c:v>25600</c:v>
                </c:pt>
                <c:pt idx="475">
                  <c:v>25600</c:v>
                </c:pt>
                <c:pt idx="476">
                  <c:v>13312</c:v>
                </c:pt>
                <c:pt idx="477">
                  <c:v>5632</c:v>
                </c:pt>
                <c:pt idx="478">
                  <c:v>5632</c:v>
                </c:pt>
                <c:pt idx="479">
                  <c:v>13312</c:v>
                </c:pt>
                <c:pt idx="480">
                  <c:v>4096</c:v>
                </c:pt>
                <c:pt idx="481">
                  <c:v>7168</c:v>
                </c:pt>
                <c:pt idx="482">
                  <c:v>4608</c:v>
                </c:pt>
                <c:pt idx="483">
                  <c:v>4608</c:v>
                </c:pt>
                <c:pt idx="484">
                  <c:v>7168</c:v>
                </c:pt>
                <c:pt idx="485">
                  <c:v>98560</c:v>
                </c:pt>
                <c:pt idx="486">
                  <c:v>98560</c:v>
                </c:pt>
                <c:pt idx="487">
                  <c:v>49408</c:v>
                </c:pt>
                <c:pt idx="488">
                  <c:v>49408</c:v>
                </c:pt>
                <c:pt idx="489">
                  <c:v>24832</c:v>
                </c:pt>
                <c:pt idx="490">
                  <c:v>24832</c:v>
                </c:pt>
                <c:pt idx="491">
                  <c:v>12544</c:v>
                </c:pt>
                <c:pt idx="492">
                  <c:v>12544</c:v>
                </c:pt>
                <c:pt idx="493">
                  <c:v>6400</c:v>
                </c:pt>
                <c:pt idx="494">
                  <c:v>6400</c:v>
                </c:pt>
                <c:pt idx="495">
                  <c:v>4096</c:v>
                </c:pt>
                <c:pt idx="496">
                  <c:v>4096</c:v>
                </c:pt>
                <c:pt idx="497">
                  <c:v>66048</c:v>
                </c:pt>
                <c:pt idx="498">
                  <c:v>33280</c:v>
                </c:pt>
                <c:pt idx="499">
                  <c:v>16896</c:v>
                </c:pt>
                <c:pt idx="500">
                  <c:v>3072</c:v>
                </c:pt>
                <c:pt idx="501">
                  <c:v>3328</c:v>
                </c:pt>
                <c:pt idx="502">
                  <c:v>8704</c:v>
                </c:pt>
                <c:pt idx="503">
                  <c:v>3328</c:v>
                </c:pt>
                <c:pt idx="504">
                  <c:v>2560</c:v>
                </c:pt>
                <c:pt idx="505">
                  <c:v>2560</c:v>
                </c:pt>
                <c:pt idx="506">
                  <c:v>4608</c:v>
                </c:pt>
                <c:pt idx="507">
                  <c:v>2560</c:v>
                </c:pt>
                <c:pt idx="508">
                  <c:v>1792</c:v>
                </c:pt>
                <c:pt idx="509">
                  <c:v>1792</c:v>
                </c:pt>
                <c:pt idx="510">
                  <c:v>1536</c:v>
                </c:pt>
                <c:pt idx="511">
                  <c:v>1024</c:v>
                </c:pt>
              </c:numCache>
            </c:numRef>
          </c:xVal>
          <c:yVal>
            <c:numRef>
              <c:f>Workplace!$D$2:$D$513</c:f>
              <c:numCache>
                <c:formatCode>General</c:formatCode>
                <c:ptCount val="5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0.999</c:v>
                </c:pt>
                <c:pt idx="36">
                  <c:v>0.999</c:v>
                </c:pt>
                <c:pt idx="37">
                  <c:v>0.999</c:v>
                </c:pt>
                <c:pt idx="38">
                  <c:v>0.999</c:v>
                </c:pt>
                <c:pt idx="39">
                  <c:v>0.999</c:v>
                </c:pt>
                <c:pt idx="40">
                  <c:v>0.999</c:v>
                </c:pt>
                <c:pt idx="41">
                  <c:v>0.999</c:v>
                </c:pt>
                <c:pt idx="42">
                  <c:v>0.999</c:v>
                </c:pt>
                <c:pt idx="43">
                  <c:v>0.999</c:v>
                </c:pt>
                <c:pt idx="44">
                  <c:v>0.999</c:v>
                </c:pt>
                <c:pt idx="45">
                  <c:v>0.999</c:v>
                </c:pt>
                <c:pt idx="46">
                  <c:v>0.999</c:v>
                </c:pt>
                <c:pt idx="47">
                  <c:v>0.999</c:v>
                </c:pt>
                <c:pt idx="48">
                  <c:v>0.999</c:v>
                </c:pt>
                <c:pt idx="49">
                  <c:v>0.999</c:v>
                </c:pt>
                <c:pt idx="50">
                  <c:v>0.999</c:v>
                </c:pt>
                <c:pt idx="51">
                  <c:v>0.999</c:v>
                </c:pt>
                <c:pt idx="52">
                  <c:v>0.999</c:v>
                </c:pt>
                <c:pt idx="53">
                  <c:v>0.999</c:v>
                </c:pt>
                <c:pt idx="54">
                  <c:v>0.999</c:v>
                </c:pt>
                <c:pt idx="55">
                  <c:v>0.999</c:v>
                </c:pt>
                <c:pt idx="56">
                  <c:v>0.998</c:v>
                </c:pt>
                <c:pt idx="57">
                  <c:v>0.998</c:v>
                </c:pt>
                <c:pt idx="58">
                  <c:v>0.998</c:v>
                </c:pt>
                <c:pt idx="59">
                  <c:v>0.998</c:v>
                </c:pt>
                <c:pt idx="60">
                  <c:v>0.998</c:v>
                </c:pt>
                <c:pt idx="61">
                  <c:v>0.998</c:v>
                </c:pt>
                <c:pt idx="62">
                  <c:v>0.998</c:v>
                </c:pt>
                <c:pt idx="63">
                  <c:v>0.998</c:v>
                </c:pt>
                <c:pt idx="64">
                  <c:v>0.998</c:v>
                </c:pt>
                <c:pt idx="65">
                  <c:v>0.998</c:v>
                </c:pt>
                <c:pt idx="66">
                  <c:v>0.998</c:v>
                </c:pt>
                <c:pt idx="67">
                  <c:v>0.998</c:v>
                </c:pt>
                <c:pt idx="68">
                  <c:v>0.998</c:v>
                </c:pt>
                <c:pt idx="69">
                  <c:v>0.998</c:v>
                </c:pt>
                <c:pt idx="70">
                  <c:v>0.998</c:v>
                </c:pt>
                <c:pt idx="71">
                  <c:v>0.998</c:v>
                </c:pt>
                <c:pt idx="72">
                  <c:v>0.998</c:v>
                </c:pt>
                <c:pt idx="73">
                  <c:v>0.998</c:v>
                </c:pt>
                <c:pt idx="74">
                  <c:v>0.998</c:v>
                </c:pt>
                <c:pt idx="75">
                  <c:v>0.998</c:v>
                </c:pt>
                <c:pt idx="76">
                  <c:v>0.998</c:v>
                </c:pt>
                <c:pt idx="77">
                  <c:v>0.998</c:v>
                </c:pt>
                <c:pt idx="78">
                  <c:v>0.998</c:v>
                </c:pt>
                <c:pt idx="79">
                  <c:v>0.998</c:v>
                </c:pt>
                <c:pt idx="80">
                  <c:v>0.998</c:v>
                </c:pt>
                <c:pt idx="81">
                  <c:v>0.996</c:v>
                </c:pt>
                <c:pt idx="82">
                  <c:v>0.996</c:v>
                </c:pt>
                <c:pt idx="83">
                  <c:v>0.996</c:v>
                </c:pt>
                <c:pt idx="84">
                  <c:v>0.996</c:v>
                </c:pt>
                <c:pt idx="85">
                  <c:v>0.996</c:v>
                </c:pt>
                <c:pt idx="86">
                  <c:v>0.996</c:v>
                </c:pt>
                <c:pt idx="87">
                  <c:v>0.996</c:v>
                </c:pt>
                <c:pt idx="88">
                  <c:v>0.996</c:v>
                </c:pt>
                <c:pt idx="89">
                  <c:v>0.996</c:v>
                </c:pt>
                <c:pt idx="90">
                  <c:v>0.996</c:v>
                </c:pt>
                <c:pt idx="91">
                  <c:v>0.996</c:v>
                </c:pt>
                <c:pt idx="92">
                  <c:v>0.996</c:v>
                </c:pt>
                <c:pt idx="93">
                  <c:v>0.996</c:v>
                </c:pt>
                <c:pt idx="94">
                  <c:v>0.996</c:v>
                </c:pt>
                <c:pt idx="95">
                  <c:v>0.996</c:v>
                </c:pt>
                <c:pt idx="96">
                  <c:v>0.996</c:v>
                </c:pt>
                <c:pt idx="97">
                  <c:v>0.996</c:v>
                </c:pt>
                <c:pt idx="98">
                  <c:v>0.996</c:v>
                </c:pt>
                <c:pt idx="99">
                  <c:v>0.996</c:v>
                </c:pt>
                <c:pt idx="100">
                  <c:v>0.996</c:v>
                </c:pt>
                <c:pt idx="101">
                  <c:v>0.996</c:v>
                </c:pt>
                <c:pt idx="102">
                  <c:v>0.996</c:v>
                </c:pt>
                <c:pt idx="103">
                  <c:v>0.996</c:v>
                </c:pt>
                <c:pt idx="104">
                  <c:v>0.996</c:v>
                </c:pt>
                <c:pt idx="105">
                  <c:v>0.996</c:v>
                </c:pt>
                <c:pt idx="106">
                  <c:v>0.996</c:v>
                </c:pt>
                <c:pt idx="107">
                  <c:v>0.996</c:v>
                </c:pt>
                <c:pt idx="108">
                  <c:v>0.99199999999999999</c:v>
                </c:pt>
                <c:pt idx="109">
                  <c:v>0.99199999999999999</c:v>
                </c:pt>
                <c:pt idx="110">
                  <c:v>0.99199999999999999</c:v>
                </c:pt>
                <c:pt idx="111">
                  <c:v>0.99199999999999999</c:v>
                </c:pt>
                <c:pt idx="112">
                  <c:v>0.99199999999999999</c:v>
                </c:pt>
                <c:pt idx="113">
                  <c:v>0.99199999999999999</c:v>
                </c:pt>
                <c:pt idx="114">
                  <c:v>0.99199999999999999</c:v>
                </c:pt>
                <c:pt idx="115">
                  <c:v>0.99199999999999999</c:v>
                </c:pt>
                <c:pt idx="116">
                  <c:v>0.99199999999999999</c:v>
                </c:pt>
                <c:pt idx="117">
                  <c:v>0.99199999999999999</c:v>
                </c:pt>
                <c:pt idx="118">
                  <c:v>0.99199999999999999</c:v>
                </c:pt>
                <c:pt idx="119">
                  <c:v>0.99199999999999999</c:v>
                </c:pt>
                <c:pt idx="120">
                  <c:v>0.99199999999999999</c:v>
                </c:pt>
                <c:pt idx="121">
                  <c:v>0.99199999999999999</c:v>
                </c:pt>
                <c:pt idx="122">
                  <c:v>0.99199999999999999</c:v>
                </c:pt>
                <c:pt idx="123">
                  <c:v>0.99199999999999999</c:v>
                </c:pt>
                <c:pt idx="124">
                  <c:v>0.99199999999999999</c:v>
                </c:pt>
                <c:pt idx="125">
                  <c:v>0.99199999999999999</c:v>
                </c:pt>
                <c:pt idx="126">
                  <c:v>0.99199999999999999</c:v>
                </c:pt>
                <c:pt idx="127">
                  <c:v>0.99199999999999999</c:v>
                </c:pt>
                <c:pt idx="128">
                  <c:v>0.99199999999999999</c:v>
                </c:pt>
                <c:pt idx="129">
                  <c:v>0.99199999999999999</c:v>
                </c:pt>
                <c:pt idx="130">
                  <c:v>0.99199999999999999</c:v>
                </c:pt>
                <c:pt idx="131">
                  <c:v>0.99199999999999999</c:v>
                </c:pt>
                <c:pt idx="132">
                  <c:v>0.99199999999999999</c:v>
                </c:pt>
                <c:pt idx="133">
                  <c:v>0.99199999999999999</c:v>
                </c:pt>
                <c:pt idx="134">
                  <c:v>0.99199999999999999</c:v>
                </c:pt>
                <c:pt idx="135">
                  <c:v>0.98499999999999999</c:v>
                </c:pt>
                <c:pt idx="136">
                  <c:v>0.98499999999999999</c:v>
                </c:pt>
                <c:pt idx="137">
                  <c:v>0.98499999999999999</c:v>
                </c:pt>
                <c:pt idx="138">
                  <c:v>0.98499999999999999</c:v>
                </c:pt>
                <c:pt idx="139">
                  <c:v>0.98499999999999999</c:v>
                </c:pt>
                <c:pt idx="140">
                  <c:v>0.98499999999999999</c:v>
                </c:pt>
                <c:pt idx="141">
                  <c:v>0.98499999999999999</c:v>
                </c:pt>
                <c:pt idx="142">
                  <c:v>0.98499999999999999</c:v>
                </c:pt>
                <c:pt idx="143">
                  <c:v>0.98499999999999999</c:v>
                </c:pt>
                <c:pt idx="144">
                  <c:v>0.98499999999999999</c:v>
                </c:pt>
                <c:pt idx="145">
                  <c:v>0.98499999999999999</c:v>
                </c:pt>
                <c:pt idx="146">
                  <c:v>0.98499999999999999</c:v>
                </c:pt>
                <c:pt idx="147">
                  <c:v>0.98499999999999999</c:v>
                </c:pt>
                <c:pt idx="148">
                  <c:v>0.98499999999999999</c:v>
                </c:pt>
                <c:pt idx="149">
                  <c:v>0.98499999999999999</c:v>
                </c:pt>
                <c:pt idx="150">
                  <c:v>0.98499999999999999</c:v>
                </c:pt>
                <c:pt idx="151">
                  <c:v>0.98499999999999999</c:v>
                </c:pt>
                <c:pt idx="152">
                  <c:v>0.98499999999999999</c:v>
                </c:pt>
                <c:pt idx="153">
                  <c:v>0.98499999999999999</c:v>
                </c:pt>
                <c:pt idx="154">
                  <c:v>0.98499999999999999</c:v>
                </c:pt>
                <c:pt idx="155">
                  <c:v>0.98499999999999999</c:v>
                </c:pt>
                <c:pt idx="156">
                  <c:v>0.98499999999999999</c:v>
                </c:pt>
                <c:pt idx="157">
                  <c:v>0.98499999999999999</c:v>
                </c:pt>
                <c:pt idx="158">
                  <c:v>0.98499999999999999</c:v>
                </c:pt>
                <c:pt idx="159">
                  <c:v>0.98499999999999999</c:v>
                </c:pt>
                <c:pt idx="160">
                  <c:v>0.97</c:v>
                </c:pt>
                <c:pt idx="161">
                  <c:v>0.97</c:v>
                </c:pt>
                <c:pt idx="162">
                  <c:v>0.97</c:v>
                </c:pt>
                <c:pt idx="163">
                  <c:v>0.97</c:v>
                </c:pt>
                <c:pt idx="164">
                  <c:v>0.97</c:v>
                </c:pt>
                <c:pt idx="165">
                  <c:v>0.97</c:v>
                </c:pt>
                <c:pt idx="166">
                  <c:v>0.97</c:v>
                </c:pt>
                <c:pt idx="167">
                  <c:v>0.97</c:v>
                </c:pt>
                <c:pt idx="168">
                  <c:v>0.97</c:v>
                </c:pt>
                <c:pt idx="169">
                  <c:v>0.97</c:v>
                </c:pt>
                <c:pt idx="170">
                  <c:v>0.97</c:v>
                </c:pt>
                <c:pt idx="171">
                  <c:v>0.97</c:v>
                </c:pt>
                <c:pt idx="172">
                  <c:v>0.97</c:v>
                </c:pt>
                <c:pt idx="173">
                  <c:v>0.97</c:v>
                </c:pt>
                <c:pt idx="174">
                  <c:v>0.97</c:v>
                </c:pt>
                <c:pt idx="175">
                  <c:v>0.97</c:v>
                </c:pt>
                <c:pt idx="176">
                  <c:v>0.97</c:v>
                </c:pt>
                <c:pt idx="177">
                  <c:v>0.97</c:v>
                </c:pt>
                <c:pt idx="178">
                  <c:v>0.97</c:v>
                </c:pt>
                <c:pt idx="179">
                  <c:v>0.97</c:v>
                </c:pt>
                <c:pt idx="180">
                  <c:v>0.97</c:v>
                </c:pt>
                <c:pt idx="181">
                  <c:v>0.94099999999999995</c:v>
                </c:pt>
                <c:pt idx="182">
                  <c:v>0.94099999999999995</c:v>
                </c:pt>
                <c:pt idx="183">
                  <c:v>0.94099999999999995</c:v>
                </c:pt>
                <c:pt idx="184">
                  <c:v>0.94099999999999995</c:v>
                </c:pt>
                <c:pt idx="185">
                  <c:v>0.94099999999999995</c:v>
                </c:pt>
                <c:pt idx="186">
                  <c:v>0.94099999999999995</c:v>
                </c:pt>
                <c:pt idx="187">
                  <c:v>0.94099999999999995</c:v>
                </c:pt>
                <c:pt idx="188">
                  <c:v>0.94099999999999995</c:v>
                </c:pt>
                <c:pt idx="189">
                  <c:v>0.94099999999999995</c:v>
                </c:pt>
                <c:pt idx="190">
                  <c:v>0.94099999999999995</c:v>
                </c:pt>
                <c:pt idx="191">
                  <c:v>0.94099999999999995</c:v>
                </c:pt>
                <c:pt idx="192">
                  <c:v>0.94099999999999995</c:v>
                </c:pt>
                <c:pt idx="193">
                  <c:v>0.94099999999999995</c:v>
                </c:pt>
                <c:pt idx="194">
                  <c:v>0.94099999999999995</c:v>
                </c:pt>
                <c:pt idx="195">
                  <c:v>0.94099999999999995</c:v>
                </c:pt>
                <c:pt idx="196">
                  <c:v>0.88900000000000001</c:v>
                </c:pt>
                <c:pt idx="197">
                  <c:v>0.88900000000000001</c:v>
                </c:pt>
                <c:pt idx="198">
                  <c:v>0.88900000000000001</c:v>
                </c:pt>
                <c:pt idx="199">
                  <c:v>0.88900000000000001</c:v>
                </c:pt>
                <c:pt idx="200">
                  <c:v>0.88900000000000001</c:v>
                </c:pt>
                <c:pt idx="201">
                  <c:v>0.88900000000000001</c:v>
                </c:pt>
                <c:pt idx="202">
                  <c:v>0.88900000000000001</c:v>
                </c:pt>
                <c:pt idx="203">
                  <c:v>0.88900000000000001</c:v>
                </c:pt>
                <c:pt idx="204">
                  <c:v>0.88900000000000001</c:v>
                </c:pt>
                <c:pt idx="205">
                  <c:v>0.88900000000000001</c:v>
                </c:pt>
                <c:pt idx="206">
                  <c:v>0.8</c:v>
                </c:pt>
                <c:pt idx="207">
                  <c:v>0.8</c:v>
                </c:pt>
                <c:pt idx="208">
                  <c:v>0.8</c:v>
                </c:pt>
                <c:pt idx="209">
                  <c:v>0.8</c:v>
                </c:pt>
                <c:pt idx="210">
                  <c:v>0.8</c:v>
                </c:pt>
                <c:pt idx="211">
                  <c:v>0.8</c:v>
                </c:pt>
                <c:pt idx="212">
                  <c:v>0.66700000000000004</c:v>
                </c:pt>
                <c:pt idx="213">
                  <c:v>0.66700000000000004</c:v>
                </c:pt>
                <c:pt idx="214">
                  <c:v>0.66700000000000004</c:v>
                </c:pt>
                <c:pt idx="215">
                  <c:v>0.57099999999999995</c:v>
                </c:pt>
                <c:pt idx="216">
                  <c:v>0.57099999999999995</c:v>
                </c:pt>
                <c:pt idx="217">
                  <c:v>0.57099999999999995</c:v>
                </c:pt>
                <c:pt idx="218">
                  <c:v>0.56999999999999995</c:v>
                </c:pt>
                <c:pt idx="219">
                  <c:v>0.56999999999999995</c:v>
                </c:pt>
                <c:pt idx="220">
                  <c:v>0.56999999999999995</c:v>
                </c:pt>
                <c:pt idx="221">
                  <c:v>0.56999999999999995</c:v>
                </c:pt>
                <c:pt idx="222">
                  <c:v>0.56999999999999995</c:v>
                </c:pt>
                <c:pt idx="223">
                  <c:v>0.56999999999999995</c:v>
                </c:pt>
                <c:pt idx="224">
                  <c:v>0.56999999999999995</c:v>
                </c:pt>
                <c:pt idx="225">
                  <c:v>0.56799999999999995</c:v>
                </c:pt>
                <c:pt idx="226">
                  <c:v>0.56799999999999995</c:v>
                </c:pt>
                <c:pt idx="227">
                  <c:v>0.56799999999999995</c:v>
                </c:pt>
                <c:pt idx="228">
                  <c:v>0.56799999999999995</c:v>
                </c:pt>
                <c:pt idx="229">
                  <c:v>0.56799999999999995</c:v>
                </c:pt>
                <c:pt idx="230">
                  <c:v>0.56399999999999995</c:v>
                </c:pt>
                <c:pt idx="231">
                  <c:v>0.56399999999999995</c:v>
                </c:pt>
                <c:pt idx="232">
                  <c:v>0.56399999999999995</c:v>
                </c:pt>
                <c:pt idx="233">
                  <c:v>0.56399999999999995</c:v>
                </c:pt>
                <c:pt idx="234">
                  <c:v>0.56399999999999995</c:v>
                </c:pt>
                <c:pt idx="235">
                  <c:v>0.56399999999999995</c:v>
                </c:pt>
                <c:pt idx="236">
                  <c:v>0.55700000000000005</c:v>
                </c:pt>
                <c:pt idx="237">
                  <c:v>0.55700000000000005</c:v>
                </c:pt>
                <c:pt idx="238">
                  <c:v>0.55700000000000005</c:v>
                </c:pt>
                <c:pt idx="239">
                  <c:v>0.55700000000000005</c:v>
                </c:pt>
                <c:pt idx="240">
                  <c:v>0.55700000000000005</c:v>
                </c:pt>
                <c:pt idx="241">
                  <c:v>0.54200000000000004</c:v>
                </c:pt>
                <c:pt idx="242">
                  <c:v>0.54200000000000004</c:v>
                </c:pt>
                <c:pt idx="243">
                  <c:v>0.54200000000000004</c:v>
                </c:pt>
                <c:pt idx="244">
                  <c:v>0.54200000000000004</c:v>
                </c:pt>
                <c:pt idx="245">
                  <c:v>0.51600000000000001</c:v>
                </c:pt>
                <c:pt idx="246">
                  <c:v>0.51600000000000001</c:v>
                </c:pt>
                <c:pt idx="247">
                  <c:v>0.51600000000000001</c:v>
                </c:pt>
                <c:pt idx="248">
                  <c:v>0.5</c:v>
                </c:pt>
                <c:pt idx="249">
                  <c:v>0.5</c:v>
                </c:pt>
                <c:pt idx="250">
                  <c:v>0.5</c:v>
                </c:pt>
                <c:pt idx="251">
                  <c:v>0.499</c:v>
                </c:pt>
                <c:pt idx="252">
                  <c:v>0.499</c:v>
                </c:pt>
                <c:pt idx="253">
                  <c:v>0.499</c:v>
                </c:pt>
                <c:pt idx="254">
                  <c:v>0.499</c:v>
                </c:pt>
                <c:pt idx="255">
                  <c:v>0.498</c:v>
                </c:pt>
                <c:pt idx="256">
                  <c:v>0.498</c:v>
                </c:pt>
                <c:pt idx="257">
                  <c:v>0.498</c:v>
                </c:pt>
                <c:pt idx="258">
                  <c:v>0.498</c:v>
                </c:pt>
                <c:pt idx="259">
                  <c:v>0.498</c:v>
                </c:pt>
                <c:pt idx="260">
                  <c:v>0.498</c:v>
                </c:pt>
                <c:pt idx="261">
                  <c:v>0.496</c:v>
                </c:pt>
                <c:pt idx="262">
                  <c:v>0.496</c:v>
                </c:pt>
                <c:pt idx="263">
                  <c:v>0.496</c:v>
                </c:pt>
                <c:pt idx="264">
                  <c:v>0.496</c:v>
                </c:pt>
                <c:pt idx="265">
                  <c:v>0.496</c:v>
                </c:pt>
                <c:pt idx="266">
                  <c:v>0.496</c:v>
                </c:pt>
                <c:pt idx="267">
                  <c:v>0.496</c:v>
                </c:pt>
                <c:pt idx="268">
                  <c:v>0.496</c:v>
                </c:pt>
                <c:pt idx="269">
                  <c:v>0.49199999999999999</c:v>
                </c:pt>
                <c:pt idx="270">
                  <c:v>0.49199999999999999</c:v>
                </c:pt>
                <c:pt idx="271">
                  <c:v>0.49199999999999999</c:v>
                </c:pt>
                <c:pt idx="272">
                  <c:v>0.49199999999999999</c:v>
                </c:pt>
                <c:pt idx="273">
                  <c:v>0.49199999999999999</c:v>
                </c:pt>
                <c:pt idx="274">
                  <c:v>0.49199999999999999</c:v>
                </c:pt>
                <c:pt idx="275">
                  <c:v>0.49199999999999999</c:v>
                </c:pt>
                <c:pt idx="276">
                  <c:v>0.49199999999999999</c:v>
                </c:pt>
                <c:pt idx="277">
                  <c:v>0.49199999999999999</c:v>
                </c:pt>
                <c:pt idx="278">
                  <c:v>0.49199999999999999</c:v>
                </c:pt>
                <c:pt idx="279">
                  <c:v>0.48499999999999999</c:v>
                </c:pt>
                <c:pt idx="280">
                  <c:v>0.48499999999999999</c:v>
                </c:pt>
                <c:pt idx="281">
                  <c:v>0.48499999999999999</c:v>
                </c:pt>
                <c:pt idx="282">
                  <c:v>0.48499999999999999</c:v>
                </c:pt>
                <c:pt idx="283">
                  <c:v>0.48499999999999999</c:v>
                </c:pt>
                <c:pt idx="284">
                  <c:v>0.48499999999999999</c:v>
                </c:pt>
                <c:pt idx="285">
                  <c:v>0.48499999999999999</c:v>
                </c:pt>
                <c:pt idx="286">
                  <c:v>0.48499999999999999</c:v>
                </c:pt>
                <c:pt idx="287">
                  <c:v>0.48499999999999999</c:v>
                </c:pt>
                <c:pt idx="288">
                  <c:v>0.48499999999999999</c:v>
                </c:pt>
                <c:pt idx="289">
                  <c:v>0.48499999999999999</c:v>
                </c:pt>
                <c:pt idx="290">
                  <c:v>0.48499999999999999</c:v>
                </c:pt>
                <c:pt idx="291">
                  <c:v>0.47099999999999997</c:v>
                </c:pt>
                <c:pt idx="292">
                  <c:v>0.47099999999999997</c:v>
                </c:pt>
                <c:pt idx="293">
                  <c:v>0.47099999999999997</c:v>
                </c:pt>
                <c:pt idx="294">
                  <c:v>0.47099999999999997</c:v>
                </c:pt>
                <c:pt idx="295">
                  <c:v>0.47099999999999997</c:v>
                </c:pt>
                <c:pt idx="296">
                  <c:v>0.47099999999999997</c:v>
                </c:pt>
                <c:pt idx="297">
                  <c:v>0.47099999999999997</c:v>
                </c:pt>
                <c:pt idx="298">
                  <c:v>0.47099999999999997</c:v>
                </c:pt>
                <c:pt idx="299">
                  <c:v>0.47099999999999997</c:v>
                </c:pt>
                <c:pt idx="300">
                  <c:v>0.47099999999999997</c:v>
                </c:pt>
                <c:pt idx="301">
                  <c:v>0.47099999999999997</c:v>
                </c:pt>
                <c:pt idx="302">
                  <c:v>0.47099999999999997</c:v>
                </c:pt>
                <c:pt idx="303">
                  <c:v>0.44400000000000001</c:v>
                </c:pt>
                <c:pt idx="304">
                  <c:v>0.44400000000000001</c:v>
                </c:pt>
                <c:pt idx="305">
                  <c:v>0.44400000000000001</c:v>
                </c:pt>
                <c:pt idx="306">
                  <c:v>0.44400000000000001</c:v>
                </c:pt>
                <c:pt idx="307">
                  <c:v>0.44400000000000001</c:v>
                </c:pt>
                <c:pt idx="308">
                  <c:v>0.44400000000000001</c:v>
                </c:pt>
                <c:pt idx="309">
                  <c:v>0.44400000000000001</c:v>
                </c:pt>
                <c:pt idx="310">
                  <c:v>0.44400000000000001</c:v>
                </c:pt>
                <c:pt idx="311">
                  <c:v>0.4</c:v>
                </c:pt>
                <c:pt idx="312">
                  <c:v>0.4</c:v>
                </c:pt>
                <c:pt idx="313">
                  <c:v>0.4</c:v>
                </c:pt>
                <c:pt idx="314">
                  <c:v>0.4</c:v>
                </c:pt>
                <c:pt idx="315">
                  <c:v>0.4</c:v>
                </c:pt>
                <c:pt idx="316">
                  <c:v>0.4</c:v>
                </c:pt>
                <c:pt idx="317">
                  <c:v>0.33300000000000002</c:v>
                </c:pt>
                <c:pt idx="318">
                  <c:v>0.33300000000000002</c:v>
                </c:pt>
                <c:pt idx="319">
                  <c:v>0.33300000000000002</c:v>
                </c:pt>
                <c:pt idx="320">
                  <c:v>0.33300000000000002</c:v>
                </c:pt>
                <c:pt idx="321">
                  <c:v>0.33300000000000002</c:v>
                </c:pt>
                <c:pt idx="322">
                  <c:v>0.308</c:v>
                </c:pt>
                <c:pt idx="323">
                  <c:v>0.308</c:v>
                </c:pt>
                <c:pt idx="324">
                  <c:v>0.308</c:v>
                </c:pt>
                <c:pt idx="325">
                  <c:v>0.307</c:v>
                </c:pt>
                <c:pt idx="326">
                  <c:v>0.307</c:v>
                </c:pt>
                <c:pt idx="327">
                  <c:v>0.307</c:v>
                </c:pt>
                <c:pt idx="328">
                  <c:v>0.307</c:v>
                </c:pt>
                <c:pt idx="329">
                  <c:v>0.307</c:v>
                </c:pt>
                <c:pt idx="330">
                  <c:v>0.307</c:v>
                </c:pt>
                <c:pt idx="331">
                  <c:v>0.307</c:v>
                </c:pt>
                <c:pt idx="332">
                  <c:v>0.30599999999999999</c:v>
                </c:pt>
                <c:pt idx="333">
                  <c:v>0.30599999999999999</c:v>
                </c:pt>
                <c:pt idx="334">
                  <c:v>0.30599999999999999</c:v>
                </c:pt>
                <c:pt idx="335">
                  <c:v>0.30599999999999999</c:v>
                </c:pt>
                <c:pt idx="336">
                  <c:v>0.30599999999999999</c:v>
                </c:pt>
                <c:pt idx="337">
                  <c:v>0.30499999999999999</c:v>
                </c:pt>
                <c:pt idx="338">
                  <c:v>0.30499999999999999</c:v>
                </c:pt>
                <c:pt idx="339">
                  <c:v>0.30499999999999999</c:v>
                </c:pt>
                <c:pt idx="340">
                  <c:v>0.30499999999999999</c:v>
                </c:pt>
                <c:pt idx="341">
                  <c:v>0.30499999999999999</c:v>
                </c:pt>
                <c:pt idx="342">
                  <c:v>0.30499999999999999</c:v>
                </c:pt>
                <c:pt idx="343">
                  <c:v>0.30199999999999999</c:v>
                </c:pt>
                <c:pt idx="344">
                  <c:v>0.30199999999999999</c:v>
                </c:pt>
                <c:pt idx="345">
                  <c:v>0.30199999999999999</c:v>
                </c:pt>
                <c:pt idx="346">
                  <c:v>0.30199999999999999</c:v>
                </c:pt>
                <c:pt idx="347">
                  <c:v>0.30199999999999999</c:v>
                </c:pt>
                <c:pt idx="348">
                  <c:v>0.29599999999999999</c:v>
                </c:pt>
                <c:pt idx="349">
                  <c:v>0.29599999999999999</c:v>
                </c:pt>
                <c:pt idx="350">
                  <c:v>0.29599999999999999</c:v>
                </c:pt>
                <c:pt idx="351">
                  <c:v>0.29599999999999999</c:v>
                </c:pt>
                <c:pt idx="352">
                  <c:v>0.28599999999999998</c:v>
                </c:pt>
                <c:pt idx="353">
                  <c:v>0.28599999999999998</c:v>
                </c:pt>
                <c:pt idx="354">
                  <c:v>0.28599999999999998</c:v>
                </c:pt>
                <c:pt idx="355">
                  <c:v>0.28199999999999997</c:v>
                </c:pt>
                <c:pt idx="356">
                  <c:v>0.28199999999999997</c:v>
                </c:pt>
                <c:pt idx="357">
                  <c:v>0.27800000000000002</c:v>
                </c:pt>
                <c:pt idx="358">
                  <c:v>0.27800000000000002</c:v>
                </c:pt>
                <c:pt idx="359">
                  <c:v>0.27100000000000002</c:v>
                </c:pt>
                <c:pt idx="360">
                  <c:v>0.27100000000000002</c:v>
                </c:pt>
                <c:pt idx="361">
                  <c:v>0.26700000000000002</c:v>
                </c:pt>
                <c:pt idx="362">
                  <c:v>0.26700000000000002</c:v>
                </c:pt>
                <c:pt idx="363">
                  <c:v>0.25800000000000001</c:v>
                </c:pt>
                <c:pt idx="364">
                  <c:v>0.25800000000000001</c:v>
                </c:pt>
                <c:pt idx="365">
                  <c:v>0.25</c:v>
                </c:pt>
                <c:pt idx="366">
                  <c:v>0.25</c:v>
                </c:pt>
                <c:pt idx="367">
                  <c:v>0.25</c:v>
                </c:pt>
                <c:pt idx="368">
                  <c:v>0.25</c:v>
                </c:pt>
                <c:pt idx="369">
                  <c:v>0.25</c:v>
                </c:pt>
                <c:pt idx="370">
                  <c:v>0.25</c:v>
                </c:pt>
                <c:pt idx="371">
                  <c:v>0.25</c:v>
                </c:pt>
                <c:pt idx="372">
                  <c:v>0.25</c:v>
                </c:pt>
                <c:pt idx="373">
                  <c:v>0.249</c:v>
                </c:pt>
                <c:pt idx="374">
                  <c:v>0.249</c:v>
                </c:pt>
                <c:pt idx="375">
                  <c:v>0.249</c:v>
                </c:pt>
                <c:pt idx="376">
                  <c:v>0.249</c:v>
                </c:pt>
                <c:pt idx="377">
                  <c:v>0.249</c:v>
                </c:pt>
                <c:pt idx="378">
                  <c:v>0.249</c:v>
                </c:pt>
                <c:pt idx="379">
                  <c:v>0.248</c:v>
                </c:pt>
                <c:pt idx="380">
                  <c:v>0.248</c:v>
                </c:pt>
                <c:pt idx="381">
                  <c:v>0.248</c:v>
                </c:pt>
                <c:pt idx="382">
                  <c:v>0.248</c:v>
                </c:pt>
                <c:pt idx="383">
                  <c:v>0.248</c:v>
                </c:pt>
                <c:pt idx="384">
                  <c:v>0.248</c:v>
                </c:pt>
                <c:pt idx="385">
                  <c:v>0.248</c:v>
                </c:pt>
                <c:pt idx="386">
                  <c:v>0.248</c:v>
                </c:pt>
                <c:pt idx="387">
                  <c:v>0.246</c:v>
                </c:pt>
                <c:pt idx="388">
                  <c:v>0.246</c:v>
                </c:pt>
                <c:pt idx="389">
                  <c:v>0.246</c:v>
                </c:pt>
                <c:pt idx="390">
                  <c:v>0.246</c:v>
                </c:pt>
                <c:pt idx="391">
                  <c:v>0.246</c:v>
                </c:pt>
                <c:pt idx="392">
                  <c:v>0.246</c:v>
                </c:pt>
                <c:pt idx="393">
                  <c:v>0.246</c:v>
                </c:pt>
                <c:pt idx="394">
                  <c:v>0.246</c:v>
                </c:pt>
                <c:pt idx="395">
                  <c:v>0.246</c:v>
                </c:pt>
                <c:pt idx="396">
                  <c:v>0.246</c:v>
                </c:pt>
                <c:pt idx="397">
                  <c:v>0.24199999999999999</c:v>
                </c:pt>
                <c:pt idx="398">
                  <c:v>0.24199999999999999</c:v>
                </c:pt>
                <c:pt idx="399">
                  <c:v>0.24199999999999999</c:v>
                </c:pt>
                <c:pt idx="400">
                  <c:v>0.24199999999999999</c:v>
                </c:pt>
                <c:pt idx="401">
                  <c:v>0.24199999999999999</c:v>
                </c:pt>
                <c:pt idx="402">
                  <c:v>0.24199999999999999</c:v>
                </c:pt>
                <c:pt idx="403">
                  <c:v>0.24199999999999999</c:v>
                </c:pt>
                <c:pt idx="404">
                  <c:v>0.24199999999999999</c:v>
                </c:pt>
                <c:pt idx="405">
                  <c:v>0.24199999999999999</c:v>
                </c:pt>
                <c:pt idx="406">
                  <c:v>0.24199999999999999</c:v>
                </c:pt>
                <c:pt idx="407">
                  <c:v>0.24199999999999999</c:v>
                </c:pt>
                <c:pt idx="408">
                  <c:v>0.24199999999999999</c:v>
                </c:pt>
                <c:pt idx="409">
                  <c:v>0.24199999999999999</c:v>
                </c:pt>
                <c:pt idx="410">
                  <c:v>0.23499999999999999</c:v>
                </c:pt>
                <c:pt idx="411">
                  <c:v>0.23499999999999999</c:v>
                </c:pt>
                <c:pt idx="412">
                  <c:v>0.23499999999999999</c:v>
                </c:pt>
                <c:pt idx="413">
                  <c:v>0.23499999999999999</c:v>
                </c:pt>
                <c:pt idx="414">
                  <c:v>0.23499999999999999</c:v>
                </c:pt>
                <c:pt idx="415">
                  <c:v>0.23499999999999999</c:v>
                </c:pt>
                <c:pt idx="416">
                  <c:v>0.23499999999999999</c:v>
                </c:pt>
                <c:pt idx="417">
                  <c:v>0.23499999999999999</c:v>
                </c:pt>
                <c:pt idx="418">
                  <c:v>0.23499999999999999</c:v>
                </c:pt>
                <c:pt idx="419">
                  <c:v>0.23499999999999999</c:v>
                </c:pt>
                <c:pt idx="420">
                  <c:v>0.23499999999999999</c:v>
                </c:pt>
                <c:pt idx="421">
                  <c:v>0.23499999999999999</c:v>
                </c:pt>
                <c:pt idx="422">
                  <c:v>0.23499999999999999</c:v>
                </c:pt>
                <c:pt idx="423">
                  <c:v>0.222</c:v>
                </c:pt>
                <c:pt idx="424">
                  <c:v>0.222</c:v>
                </c:pt>
                <c:pt idx="425">
                  <c:v>0.222</c:v>
                </c:pt>
                <c:pt idx="426">
                  <c:v>0.222</c:v>
                </c:pt>
                <c:pt idx="427">
                  <c:v>0.222</c:v>
                </c:pt>
                <c:pt idx="428">
                  <c:v>0.222</c:v>
                </c:pt>
                <c:pt idx="429">
                  <c:v>0.222</c:v>
                </c:pt>
                <c:pt idx="430">
                  <c:v>0.222</c:v>
                </c:pt>
                <c:pt idx="431">
                  <c:v>0.222</c:v>
                </c:pt>
                <c:pt idx="432">
                  <c:v>0.2</c:v>
                </c:pt>
                <c:pt idx="433">
                  <c:v>0.2</c:v>
                </c:pt>
                <c:pt idx="434">
                  <c:v>0.2</c:v>
                </c:pt>
                <c:pt idx="435">
                  <c:v>0.2</c:v>
                </c:pt>
                <c:pt idx="436">
                  <c:v>0.2</c:v>
                </c:pt>
                <c:pt idx="437">
                  <c:v>0.2</c:v>
                </c:pt>
                <c:pt idx="438">
                  <c:v>0.2</c:v>
                </c:pt>
                <c:pt idx="439">
                  <c:v>0.2</c:v>
                </c:pt>
                <c:pt idx="440">
                  <c:v>0.16700000000000001</c:v>
                </c:pt>
                <c:pt idx="441">
                  <c:v>0.16700000000000001</c:v>
                </c:pt>
                <c:pt idx="442">
                  <c:v>0.16700000000000001</c:v>
                </c:pt>
                <c:pt idx="443">
                  <c:v>0.16700000000000001</c:v>
                </c:pt>
                <c:pt idx="444">
                  <c:v>0.16700000000000001</c:v>
                </c:pt>
                <c:pt idx="445">
                  <c:v>0.16700000000000001</c:v>
                </c:pt>
                <c:pt idx="446">
                  <c:v>0.16700000000000001</c:v>
                </c:pt>
                <c:pt idx="447">
                  <c:v>0.152</c:v>
                </c:pt>
                <c:pt idx="448">
                  <c:v>0.152</c:v>
                </c:pt>
                <c:pt idx="449">
                  <c:v>0.151</c:v>
                </c:pt>
                <c:pt idx="450">
                  <c:v>0.151</c:v>
                </c:pt>
                <c:pt idx="451">
                  <c:v>0.14799999999999999</c:v>
                </c:pt>
                <c:pt idx="452">
                  <c:v>0.14799999999999999</c:v>
                </c:pt>
                <c:pt idx="453">
                  <c:v>0.14299999999999999</c:v>
                </c:pt>
                <c:pt idx="454">
                  <c:v>0.14299999999999999</c:v>
                </c:pt>
                <c:pt idx="455">
                  <c:v>0.14099999999999999</c:v>
                </c:pt>
                <c:pt idx="456">
                  <c:v>0.14099999999999999</c:v>
                </c:pt>
                <c:pt idx="457">
                  <c:v>0.13900000000000001</c:v>
                </c:pt>
                <c:pt idx="458">
                  <c:v>0.13900000000000001</c:v>
                </c:pt>
                <c:pt idx="459">
                  <c:v>0.13600000000000001</c:v>
                </c:pt>
                <c:pt idx="460">
                  <c:v>0.13600000000000001</c:v>
                </c:pt>
                <c:pt idx="461">
                  <c:v>0.13300000000000001</c:v>
                </c:pt>
                <c:pt idx="462">
                  <c:v>0.13300000000000001</c:v>
                </c:pt>
                <c:pt idx="463">
                  <c:v>0.129</c:v>
                </c:pt>
                <c:pt idx="464">
                  <c:v>0.129</c:v>
                </c:pt>
                <c:pt idx="465">
                  <c:v>0.125</c:v>
                </c:pt>
                <c:pt idx="466">
                  <c:v>0.125</c:v>
                </c:pt>
                <c:pt idx="467">
                  <c:v>0.125</c:v>
                </c:pt>
                <c:pt idx="468">
                  <c:v>0.121</c:v>
                </c:pt>
                <c:pt idx="469">
                  <c:v>0.121</c:v>
                </c:pt>
                <c:pt idx="470">
                  <c:v>0.11799999999999999</c:v>
                </c:pt>
                <c:pt idx="471">
                  <c:v>0.11799999999999999</c:v>
                </c:pt>
                <c:pt idx="472">
                  <c:v>0.11799999999999999</c:v>
                </c:pt>
                <c:pt idx="473">
                  <c:v>0.11799999999999999</c:v>
                </c:pt>
                <c:pt idx="474">
                  <c:v>0.111</c:v>
                </c:pt>
                <c:pt idx="475">
                  <c:v>0.111</c:v>
                </c:pt>
                <c:pt idx="476">
                  <c:v>0.1</c:v>
                </c:pt>
                <c:pt idx="477">
                  <c:v>0.1</c:v>
                </c:pt>
                <c:pt idx="478">
                  <c:v>0.1</c:v>
                </c:pt>
                <c:pt idx="479">
                  <c:v>0.1</c:v>
                </c:pt>
                <c:pt idx="480">
                  <c:v>8.3000000000000004E-2</c:v>
                </c:pt>
                <c:pt idx="481">
                  <c:v>8.3000000000000004E-2</c:v>
                </c:pt>
                <c:pt idx="482">
                  <c:v>8.3000000000000004E-2</c:v>
                </c:pt>
                <c:pt idx="483">
                  <c:v>8.3000000000000004E-2</c:v>
                </c:pt>
                <c:pt idx="484">
                  <c:v>8.3000000000000004E-2</c:v>
                </c:pt>
                <c:pt idx="485">
                  <c:v>7.5999999999999998E-2</c:v>
                </c:pt>
                <c:pt idx="486">
                  <c:v>7.5999999999999998E-2</c:v>
                </c:pt>
                <c:pt idx="487">
                  <c:v>7.4999999999999997E-2</c:v>
                </c:pt>
                <c:pt idx="488">
                  <c:v>7.4999999999999997E-2</c:v>
                </c:pt>
                <c:pt idx="489">
                  <c:v>7.3999999999999996E-2</c:v>
                </c:pt>
                <c:pt idx="490">
                  <c:v>7.3999999999999996E-2</c:v>
                </c:pt>
                <c:pt idx="491">
                  <c:v>7.0999999999999994E-2</c:v>
                </c:pt>
                <c:pt idx="492">
                  <c:v>7.0999999999999994E-2</c:v>
                </c:pt>
                <c:pt idx="493">
                  <c:v>6.7000000000000004E-2</c:v>
                </c:pt>
                <c:pt idx="494">
                  <c:v>6.7000000000000004E-2</c:v>
                </c:pt>
                <c:pt idx="495">
                  <c:v>6.2E-2</c:v>
                </c:pt>
                <c:pt idx="496">
                  <c:v>6.2E-2</c:v>
                </c:pt>
                <c:pt idx="497">
                  <c:v>6.0999999999999999E-2</c:v>
                </c:pt>
                <c:pt idx="498">
                  <c:v>5.8999999999999997E-2</c:v>
                </c:pt>
                <c:pt idx="499">
                  <c:v>5.6000000000000001E-2</c:v>
                </c:pt>
                <c:pt idx="500">
                  <c:v>0.05</c:v>
                </c:pt>
                <c:pt idx="501">
                  <c:v>0.05</c:v>
                </c:pt>
                <c:pt idx="502">
                  <c:v>0.05</c:v>
                </c:pt>
                <c:pt idx="503">
                  <c:v>0.05</c:v>
                </c:pt>
                <c:pt idx="504">
                  <c:v>4.2000000000000003E-2</c:v>
                </c:pt>
                <c:pt idx="505">
                  <c:v>4.2000000000000003E-2</c:v>
                </c:pt>
                <c:pt idx="506">
                  <c:v>4.2000000000000003E-2</c:v>
                </c:pt>
                <c:pt idx="507">
                  <c:v>3.1E-2</c:v>
                </c:pt>
                <c:pt idx="508">
                  <c:v>2.5000000000000001E-2</c:v>
                </c:pt>
                <c:pt idx="509">
                  <c:v>2.5000000000000001E-2</c:v>
                </c:pt>
                <c:pt idx="510">
                  <c:v>2.1000000000000001E-2</c:v>
                </c:pt>
                <c:pt idx="511">
                  <c:v>1.2999999999999999E-2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658-409D-92F5-FAD6D6E164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1226799"/>
        <c:axId val="1381228239"/>
      </c:scatterChart>
      <c:valAx>
        <c:axId val="1381226799"/>
        <c:scaling>
          <c:logBase val="2"/>
          <c:orientation val="minMax"/>
          <c:min val="51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L1</a:t>
                </a:r>
                <a:r>
                  <a:rPr lang="en-US" altLang="zh-CN" baseline="0"/>
                  <a:t> TCDM Occupied Area (Byte)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8239"/>
        <c:crosses val="autoZero"/>
        <c:crossBetween val="midCat"/>
      </c:valAx>
      <c:valAx>
        <c:axId val="1381228239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Compute</a:t>
                </a:r>
                <a:r>
                  <a:rPr lang="en-US" altLang="zh-CN" baseline="0"/>
                  <a:t> Utilization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8122679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0909436459045258"/>
          <c:y val="2.6924489046628319E-2"/>
          <c:w val="0.75590165694681788"/>
          <c:h val="0.6803302793927208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工作表1!$B$36</c:f>
              <c:strCache>
                <c:ptCount val="1"/>
                <c:pt idx="0">
                  <c:v>OnChip Shuffle [double buffer]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工作表1!$A$37:$A$38</c:f>
              <c:numCache>
                <c:formatCode>General</c:formatCode>
                <c:ptCount val="2"/>
                <c:pt idx="0">
                  <c:v>512</c:v>
                </c:pt>
                <c:pt idx="1">
                  <c:v>1024</c:v>
                </c:pt>
              </c:numCache>
            </c:numRef>
          </c:cat>
          <c:val>
            <c:numRef>
              <c:f>工作表1!$B$37:$B$38</c:f>
              <c:numCache>
                <c:formatCode>0%</c:formatCode>
                <c:ptCount val="2"/>
                <c:pt idx="0">
                  <c:v>0.50585075179845007</c:v>
                </c:pt>
                <c:pt idx="1">
                  <c:v>0.56214509958655712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05-4E79-88B1-8C3B0C107527}"/>
            </c:ext>
          </c:extLst>
        </c:ser>
        <c:ser>
          <c:idx val="1"/>
          <c:order val="1"/>
          <c:tx>
            <c:strRef>
              <c:f>工作表1!$C$36</c:f>
              <c:strCache>
                <c:ptCount val="1"/>
                <c:pt idx="0">
                  <c:v>OnChip Shuffle [triple buffer]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工作表1!$A$37:$A$38</c:f>
              <c:numCache>
                <c:formatCode>General</c:formatCode>
                <c:ptCount val="2"/>
                <c:pt idx="0">
                  <c:v>512</c:v>
                </c:pt>
                <c:pt idx="1">
                  <c:v>1024</c:v>
                </c:pt>
              </c:numCache>
            </c:numRef>
          </c:cat>
          <c:val>
            <c:numRef>
              <c:f>工作表1!$C$37:$C$38</c:f>
              <c:numCache>
                <c:formatCode>0%</c:formatCode>
                <c:ptCount val="2"/>
                <c:pt idx="0">
                  <c:v>0.4577623178687677</c:v>
                </c:pt>
                <c:pt idx="1">
                  <c:v>0.79023778517339505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805-4E79-88B1-8C3B0C107527}"/>
            </c:ext>
          </c:extLst>
        </c:ser>
        <c:ser>
          <c:idx val="2"/>
          <c:order val="2"/>
          <c:tx>
            <c:strRef>
              <c:f>工作表1!$D$36</c:f>
              <c:strCache>
                <c:ptCount val="1"/>
                <c:pt idx="0">
                  <c:v>Systolic Stream [double buffer]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工作表1!$A$37:$A$38</c:f>
              <c:numCache>
                <c:formatCode>General</c:formatCode>
                <c:ptCount val="2"/>
                <c:pt idx="0">
                  <c:v>512</c:v>
                </c:pt>
                <c:pt idx="1">
                  <c:v>1024</c:v>
                </c:pt>
              </c:numCache>
            </c:numRef>
          </c:cat>
          <c:val>
            <c:numRef>
              <c:f>工作表1!$D$37:$D$38</c:f>
              <c:numCache>
                <c:formatCode>0%</c:formatCode>
                <c:ptCount val="2"/>
                <c:pt idx="0">
                  <c:v>0.8450805931656995</c:v>
                </c:pt>
                <c:pt idx="1">
                  <c:v>0.83824921337392244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805-4E79-88B1-8C3B0C1075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12988496"/>
        <c:axId val="1412985136"/>
      </c:barChart>
      <c:catAx>
        <c:axId val="14129884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NoC Link DateWidth (Bits)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2985136"/>
        <c:crosses val="autoZero"/>
        <c:auto val="1"/>
        <c:lblAlgn val="ctr"/>
        <c:lblOffset val="100"/>
        <c:noMultiLvlLbl val="0"/>
      </c:catAx>
      <c:valAx>
        <c:axId val="1412985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SoftHier Compute Utilization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2988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1238795031289349E-2"/>
          <c:y val="0.82890537526739794"/>
          <c:w val="0.8375221593720833"/>
          <c:h val="0.147973237449365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zh-CN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9112528289335731"/>
          <c:y val="5.0925847913574365E-2"/>
          <c:w val="0.80671554876279272"/>
          <c:h val="0.79942074948964714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工作表1!$M$3</c:f>
              <c:strCache>
                <c:ptCount val="1"/>
                <c:pt idx="0">
                  <c:v>L1 BW = RedMule Required BW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工作表1!$M$4:$M$8</c:f>
              <c:strCache>
                <c:ptCount val="5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</c:strCache>
            </c:strRef>
          </c:cat>
          <c:val>
            <c:numRef>
              <c:f>工作表1!$L$4:$L$8</c:f>
              <c:numCache>
                <c:formatCode>0%</c:formatCode>
                <c:ptCount val="5"/>
                <c:pt idx="0">
                  <c:v>0.21973364805600634</c:v>
                </c:pt>
                <c:pt idx="1">
                  <c:v>0.43553039063226867</c:v>
                </c:pt>
                <c:pt idx="2">
                  <c:v>0.69593288733142189</c:v>
                </c:pt>
                <c:pt idx="3">
                  <c:v>0.62252787962839828</c:v>
                </c:pt>
                <c:pt idx="4">
                  <c:v>0.58649388770560751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E7-4DB4-8130-A605B602C595}"/>
            </c:ext>
          </c:extLst>
        </c:ser>
        <c:ser>
          <c:idx val="1"/>
          <c:order val="1"/>
          <c:tx>
            <c:strRef>
              <c:f>工作表1!$M$9</c:f>
              <c:strCache>
                <c:ptCount val="1"/>
                <c:pt idx="0">
                  <c:v>L1 BW = 2x RedMule Required BW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工作表1!$M$4:$M$8</c:f>
              <c:strCache>
                <c:ptCount val="5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</c:strCache>
            </c:strRef>
          </c:cat>
          <c:val>
            <c:numRef>
              <c:f>工作表1!$L$10:$L$14</c:f>
              <c:numCache>
                <c:formatCode>0%</c:formatCode>
                <c:ptCount val="5"/>
                <c:pt idx="0">
                  <c:v>0.21975427866301842</c:v>
                </c:pt>
                <c:pt idx="1">
                  <c:v>0.4367028719930699</c:v>
                </c:pt>
                <c:pt idx="2">
                  <c:v>0.8450805931656995</c:v>
                </c:pt>
                <c:pt idx="3">
                  <c:v>0.81298069766287895</c:v>
                </c:pt>
                <c:pt idx="4">
                  <c:v>0.71832869325032334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3E7-4DB4-8130-A605B602C5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12998096"/>
        <c:axId val="1412984176"/>
      </c:lineChart>
      <c:catAx>
        <c:axId val="14129980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SoftHier Configuration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2984176"/>
        <c:crosses val="autoZero"/>
        <c:auto val="1"/>
        <c:lblAlgn val="ctr"/>
        <c:lblOffset val="100"/>
        <c:noMultiLvlLbl val="0"/>
      </c:catAx>
      <c:valAx>
        <c:axId val="1412984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SoftHier Compute Utilization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299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0703354229481646"/>
          <c:y val="0.72709187802619935"/>
          <c:w val="0.75147061162809192"/>
          <c:h val="0.114952608700047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/>
      </a:pPr>
      <a:endParaRPr lang="zh-CN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Runtime Breakdown</a:t>
            </a:r>
            <a:endParaRPr lang="zh-C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工作表1!$Z$9</c:f>
              <c:strCache>
                <c:ptCount val="1"/>
                <c:pt idx="0">
                  <c:v>RedMule runtime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工作表1!$Y$10:$Y$14</c:f>
              <c:strCache>
                <c:ptCount val="5"/>
                <c:pt idx="0">
                  <c:v>e</c:v>
                </c:pt>
                <c:pt idx="1">
                  <c:v>d</c:v>
                </c:pt>
                <c:pt idx="2">
                  <c:v>c</c:v>
                </c:pt>
                <c:pt idx="3">
                  <c:v>b</c:v>
                </c:pt>
                <c:pt idx="4">
                  <c:v>a</c:v>
                </c:pt>
              </c:strCache>
            </c:strRef>
          </c:cat>
          <c:val>
            <c:numRef>
              <c:f>工作表1!$Z$10:$Z$14</c:f>
              <c:numCache>
                <c:formatCode>General</c:formatCode>
                <c:ptCount val="5"/>
                <c:pt idx="0">
                  <c:v>38448</c:v>
                </c:pt>
                <c:pt idx="1">
                  <c:v>37441</c:v>
                </c:pt>
                <c:pt idx="2">
                  <c:v>37435</c:v>
                </c:pt>
                <c:pt idx="3">
                  <c:v>37131</c:v>
                </c:pt>
                <c:pt idx="4">
                  <c:v>37050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B8-4E53-AD11-15DA65498C6D}"/>
            </c:ext>
          </c:extLst>
        </c:ser>
        <c:ser>
          <c:idx val="1"/>
          <c:order val="1"/>
          <c:tx>
            <c:strRef>
              <c:f>工作表1!$AA$9</c:f>
              <c:strCache>
                <c:ptCount val="1"/>
                <c:pt idx="0">
                  <c:v>Wait for iDMA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工作表1!$Y$10:$Y$14</c:f>
              <c:strCache>
                <c:ptCount val="5"/>
                <c:pt idx="0">
                  <c:v>e</c:v>
                </c:pt>
                <c:pt idx="1">
                  <c:v>d</c:v>
                </c:pt>
                <c:pt idx="2">
                  <c:v>c</c:v>
                </c:pt>
                <c:pt idx="3">
                  <c:v>b</c:v>
                </c:pt>
                <c:pt idx="4">
                  <c:v>a</c:v>
                </c:pt>
              </c:strCache>
            </c:strRef>
          </c:cat>
          <c:val>
            <c:numRef>
              <c:f>工作表1!$AA$10:$AA$14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37129</c:v>
                </c:pt>
                <c:pt idx="4">
                  <c:v>111751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4B8-4E53-AD11-15DA65498C6D}"/>
            </c:ext>
          </c:extLst>
        </c:ser>
        <c:ser>
          <c:idx val="2"/>
          <c:order val="2"/>
          <c:tx>
            <c:strRef>
              <c:f>工作表1!$AB$9</c:f>
              <c:strCache>
                <c:ptCount val="1"/>
                <c:pt idx="0">
                  <c:v>Sync Overhead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工作表1!$Y$10:$Y$14</c:f>
              <c:strCache>
                <c:ptCount val="5"/>
                <c:pt idx="0">
                  <c:v>e</c:v>
                </c:pt>
                <c:pt idx="1">
                  <c:v>d</c:v>
                </c:pt>
                <c:pt idx="2">
                  <c:v>c</c:v>
                </c:pt>
                <c:pt idx="3">
                  <c:v>b</c:v>
                </c:pt>
                <c:pt idx="4">
                  <c:v>a</c:v>
                </c:pt>
              </c:strCache>
            </c:strRef>
          </c:cat>
          <c:val>
            <c:numRef>
              <c:f>工作表1!$AB$10:$AB$14</c:f>
              <c:numCache>
                <c:formatCode>General</c:formatCode>
                <c:ptCount val="5"/>
                <c:pt idx="0">
                  <c:v>7169</c:v>
                </c:pt>
                <c:pt idx="1">
                  <c:v>2865</c:v>
                </c:pt>
                <c:pt idx="2">
                  <c:v>1340</c:v>
                </c:pt>
                <c:pt idx="3">
                  <c:v>775</c:v>
                </c:pt>
                <c:pt idx="4">
                  <c:v>311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4B8-4E53-AD11-15DA65498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1620895"/>
        <c:axId val="1377576159"/>
      </c:barChart>
      <c:catAx>
        <c:axId val="11616208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77576159"/>
        <c:crosses val="autoZero"/>
        <c:auto val="1"/>
        <c:lblAlgn val="ctr"/>
        <c:lblOffset val="100"/>
        <c:noMultiLvlLbl val="0"/>
      </c:catAx>
      <c:valAx>
        <c:axId val="13775761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616208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9112528289335731"/>
          <c:y val="5.0925847913574365E-2"/>
          <c:w val="0.80671554876279272"/>
          <c:h val="0.79942074948964714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工作表1!$M$3</c:f>
              <c:strCache>
                <c:ptCount val="1"/>
                <c:pt idx="0">
                  <c:v>L1 BW = RedMule Required BW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工作表1!$M$4:$M$8</c:f>
              <c:strCache>
                <c:ptCount val="5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</c:strCache>
            </c:strRef>
          </c:cat>
          <c:val>
            <c:numRef>
              <c:f>工作表1!$L$4:$L$8</c:f>
              <c:numCache>
                <c:formatCode>0%</c:formatCode>
                <c:ptCount val="5"/>
                <c:pt idx="0">
                  <c:v>0.21973364805600634</c:v>
                </c:pt>
                <c:pt idx="1">
                  <c:v>0.43553039063226867</c:v>
                </c:pt>
                <c:pt idx="2">
                  <c:v>0.69593288733142189</c:v>
                </c:pt>
                <c:pt idx="3">
                  <c:v>0.62252787962839828</c:v>
                </c:pt>
                <c:pt idx="4">
                  <c:v>0.58649388770560751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E7-4DB4-8130-A605B602C595}"/>
            </c:ext>
          </c:extLst>
        </c:ser>
        <c:ser>
          <c:idx val="1"/>
          <c:order val="1"/>
          <c:tx>
            <c:strRef>
              <c:f>工作表1!$M$9</c:f>
              <c:strCache>
                <c:ptCount val="1"/>
                <c:pt idx="0">
                  <c:v>L1 BW = 2x RedMule Required BW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工作表1!$M$4:$M$8</c:f>
              <c:strCache>
                <c:ptCount val="5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</c:strCache>
            </c:strRef>
          </c:cat>
          <c:val>
            <c:numRef>
              <c:f>工作表1!$L$10:$L$14</c:f>
              <c:numCache>
                <c:formatCode>0%</c:formatCode>
                <c:ptCount val="5"/>
                <c:pt idx="0">
                  <c:v>0.21975427866301842</c:v>
                </c:pt>
                <c:pt idx="1">
                  <c:v>0.4367028719930699</c:v>
                </c:pt>
                <c:pt idx="2">
                  <c:v>0.8450805931656995</c:v>
                </c:pt>
                <c:pt idx="3">
                  <c:v>0.81298069766287895</c:v>
                </c:pt>
                <c:pt idx="4">
                  <c:v>0.71832869325032334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3E7-4DB4-8130-A605B602C5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12998096"/>
        <c:axId val="1412984176"/>
      </c:lineChart>
      <c:catAx>
        <c:axId val="14129980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SoftHier Configuration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2984176"/>
        <c:crosses val="autoZero"/>
        <c:auto val="1"/>
        <c:lblAlgn val="ctr"/>
        <c:lblOffset val="100"/>
        <c:noMultiLvlLbl val="0"/>
      </c:catAx>
      <c:valAx>
        <c:axId val="1412984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SoftHier Compute Utilization</a:t>
                </a:r>
                <a:endParaRPr lang="zh-C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1299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0703354229481646"/>
          <c:y val="0.72709187802619935"/>
          <c:w val="0.75147061162809192"/>
          <c:h val="0.114952608700047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320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B6B15D-D7C2-488E-AF98-FB6310FDFF34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6D64FB-5A94-4654-BF81-4B927C18D4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621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156a26b38d_1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374" name="Google Shape;374;g2156a26b38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lide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58CA-A1BF-D6AB-4593-70AA8BA7A18C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effectLst/>
        </p:spPr>
        <p:txBody>
          <a:bodyPr/>
          <a:lstStyle>
            <a:lvl1pPr>
              <a:defRPr>
                <a:ln w="15875" cmpd="sng">
                  <a:noFill/>
                  <a:round/>
                </a:ln>
                <a:solidFill>
                  <a:schemeClr val="accent3"/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  <a:endParaRPr lang="de-CH" dirty="0"/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F2B96F6E-6763-388C-C56C-A5F6DDF7C21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16500" y="990573"/>
            <a:ext cx="5333774" cy="5524351"/>
          </a:xfrm>
        </p:spPr>
        <p:txBody>
          <a:bodyPr lIns="0"/>
          <a:lstStyle>
            <a:lvl1pPr marL="304795" indent="-304795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533383" indent="-228597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761976" indent="-228597">
              <a:buClrTx/>
              <a:buFont typeface="Arial" panose="020B0604020202020204" pitchFamily="34" charset="0"/>
              <a:buChar char="•"/>
              <a:defRPr sz="1905">
                <a:solidFill>
                  <a:schemeClr val="tx1"/>
                </a:solidFill>
              </a:defRPr>
            </a:lvl3pPr>
            <a:lvl4pPr marL="990569" indent="-228597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4pPr>
            <a:lvl5pPr marL="1219162" indent="-228597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4BB9895-C16D-8D3B-6B99-94C506A0DDD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96000" y="990573"/>
            <a:ext cx="6102077" cy="5524351"/>
          </a:xfrm>
        </p:spPr>
        <p:txBody>
          <a:bodyPr lIns="468000" tIns="252000"/>
          <a:lstStyle>
            <a:lvl1pPr marL="0" indent="0">
              <a:lnSpc>
                <a:spcPts val="1058"/>
              </a:lnSpc>
              <a:buNone/>
              <a:defRPr sz="1905">
                <a:solidFill>
                  <a:schemeClr val="bg2"/>
                </a:solidFill>
                <a:latin typeface="Consolas" panose="020B0609020204030204" pitchFamily="49" charset="0"/>
              </a:defRPr>
            </a:lvl1pPr>
          </a:lstStyle>
          <a:p>
            <a:pPr lvl="0"/>
            <a:r>
              <a:rPr lang="en-US" dirty="0"/>
              <a:t>Click to edit code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C01239-BAA4-8A00-7636-86EDC758881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Add </a:t>
            </a:r>
            <a:r>
              <a:rPr lang="en-US" i="1"/>
              <a:t>date</a:t>
            </a:r>
            <a:r>
              <a:rPr lang="en-US"/>
              <a:t> or a third information here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77580FD-90D9-4643-869E-F2DC0D2AC66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3867F2A-E750-44E7-A740-D3E09DF683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47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lid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58CA-A1BF-D6AB-4593-70AA8BA7A18C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effectLst/>
        </p:spPr>
        <p:txBody>
          <a:bodyPr/>
          <a:lstStyle>
            <a:lvl1pPr>
              <a:defRPr>
                <a:ln w="15875" cmpd="sng">
                  <a:noFill/>
                  <a:round/>
                </a:ln>
                <a:solidFill>
                  <a:schemeClr val="accent3"/>
                </a:solidFill>
                <a:effectLst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F2B96F6E-6763-388C-C56C-A5F6DDF7C21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16500" y="990573"/>
            <a:ext cx="5333774" cy="5524351"/>
          </a:xfrm>
        </p:spPr>
        <p:txBody>
          <a:bodyPr lIns="0"/>
          <a:lstStyle>
            <a:lvl1pPr marL="304795" indent="-304795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533383" indent="-228597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761976" indent="-228597">
              <a:buClrTx/>
              <a:buFont typeface="Arial" panose="020B0604020202020204" pitchFamily="34" charset="0"/>
              <a:buChar char="•"/>
              <a:defRPr sz="1905">
                <a:solidFill>
                  <a:schemeClr val="tx1"/>
                </a:solidFill>
              </a:defRPr>
            </a:lvl3pPr>
            <a:lvl4pPr marL="990569" indent="-228597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4pPr>
            <a:lvl5pPr marL="1219162" indent="-228597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4BB9895-C16D-8D3B-6B99-94C506A0DDD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96000" y="990573"/>
            <a:ext cx="6102077" cy="5524351"/>
          </a:xfrm>
        </p:spPr>
        <p:txBody>
          <a:bodyPr lIns="468000" tIns="252000"/>
          <a:lstStyle>
            <a:lvl1pPr marL="0" indent="0">
              <a:lnSpc>
                <a:spcPts val="1058"/>
              </a:lnSpc>
              <a:buNone/>
              <a:defRPr sz="1905">
                <a:solidFill>
                  <a:schemeClr val="bg2"/>
                </a:solidFill>
                <a:latin typeface="Consolas" panose="020B0609020204030204" pitchFamily="49" charset="0"/>
              </a:defRPr>
            </a:lvl1pPr>
          </a:lstStyle>
          <a:p>
            <a:pPr lvl="0"/>
            <a:r>
              <a:rPr lang="en-US" noProof="0"/>
              <a:t>Click to edit code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008F47-EC5C-3578-1BA2-5D84AD510EFF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Add </a:t>
            </a:r>
            <a:r>
              <a:rPr lang="en-US" i="1"/>
              <a:t>date</a:t>
            </a:r>
            <a:r>
              <a:rPr lang="en-US"/>
              <a:t> or a third information here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776D19F-CFD6-B7EE-F862-390C4E0962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3867F2A-E750-44E7-A740-D3E09DF683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787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F192FC1B-B3A0-78B7-C079-3AD8A4EDAFEE}"/>
              </a:ext>
            </a:extLst>
          </p:cNvPr>
          <p:cNvGrpSpPr/>
          <p:nvPr userDrawn="1"/>
        </p:nvGrpSpPr>
        <p:grpSpPr>
          <a:xfrm>
            <a:off x="2431284" y="217607"/>
            <a:ext cx="2109071" cy="456122"/>
            <a:chOff x="3645356" y="188193"/>
            <a:chExt cx="5677387" cy="1227805"/>
          </a:xfrm>
        </p:grpSpPr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FDC3554-F5A8-F2B0-CDD0-9503A1DE3A0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25668" r="25422" b="25369"/>
            <a:stretch/>
          </p:blipFill>
          <p:spPr>
            <a:xfrm>
              <a:off x="3645356" y="188193"/>
              <a:ext cx="1265256" cy="1227805"/>
            </a:xfrm>
            <a:prstGeom prst="rect">
              <a:avLst/>
            </a:pr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3449E88C-0CCF-054C-1626-D1593E596CF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t="80435"/>
            <a:stretch/>
          </p:blipFill>
          <p:spPr>
            <a:xfrm>
              <a:off x="5015386" y="482548"/>
              <a:ext cx="4307357" cy="535960"/>
            </a:xfrm>
            <a:prstGeom prst="rect">
              <a:avLst/>
            </a:prstGeom>
          </p:spPr>
        </p:pic>
      </p:grp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8D234E9D-C054-5674-1BA3-6CDBCAEC8DE6}"/>
              </a:ext>
            </a:extLst>
          </p:cNvPr>
          <p:cNvSpPr/>
          <p:nvPr userDrawn="1"/>
        </p:nvSpPr>
        <p:spPr>
          <a:xfrm>
            <a:off x="7538308" y="2204236"/>
            <a:ext cx="4653692" cy="4653764"/>
          </a:xfrm>
          <a:prstGeom prst="triangle">
            <a:avLst>
              <a:gd name="adj" fmla="val 10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905" b="1" i="0" cap="none" spc="0" noProof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DE74E66C-D0DE-D973-3A0F-2E71084138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1489" y="282948"/>
            <a:ext cx="1767831" cy="294643"/>
          </a:xfrm>
          <a:prstGeom prst="rect">
            <a:avLst/>
          </a:prstGeom>
        </p:spPr>
      </p:pic>
      <p:sp>
        <p:nvSpPr>
          <p:cNvPr id="30" name="Subtitle 2">
            <a:extLst>
              <a:ext uri="{FF2B5EF4-FFF2-40B4-BE49-F238E27FC236}">
                <a16:creationId xmlns:a16="http://schemas.microsoft.com/office/drawing/2014/main" id="{D93D6F44-AA10-891D-BF7D-311C32BF0F90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381487" y="3115708"/>
            <a:ext cx="6095742" cy="380990"/>
          </a:xfrm>
        </p:spPr>
        <p:txBody>
          <a:bodyPr lIns="0" tIns="0" rIns="0" bIns="0" anchor="b"/>
          <a:lstStyle>
            <a:lvl1pPr marL="0" indent="0" algn="l">
              <a:buNone/>
              <a:defRPr sz="2540" b="0">
                <a:solidFill>
                  <a:schemeClr val="tx1"/>
                </a:solidFill>
                <a:latin typeface="Calibri Light" panose="020F0302020204030204" pitchFamily="34" charset="0"/>
                <a:ea typeface="Roboto Condensed Light" panose="02000000000000000000" pitchFamily="2" charset="0"/>
                <a:cs typeface="Calibri Light" panose="020F0302020204030204" pitchFamily="34" charset="0"/>
              </a:defRPr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zh-CN" altLang="en-US" noProof="0"/>
              <a:t>单击此处编辑母版副标题样式</a:t>
            </a:r>
            <a:endParaRPr lang="en-US" noProof="0" dirty="0"/>
          </a:p>
        </p:txBody>
      </p:sp>
      <p:sp>
        <p:nvSpPr>
          <p:cNvPr id="31" name="Title 8">
            <a:extLst>
              <a:ext uri="{FF2B5EF4-FFF2-40B4-BE49-F238E27FC236}">
                <a16:creationId xmlns:a16="http://schemas.microsoft.com/office/drawing/2014/main" id="{5D78059F-19FB-CAFA-4937-958597D5C90B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81486" y="1854817"/>
            <a:ext cx="10667548" cy="1142969"/>
          </a:xfrm>
        </p:spPr>
        <p:txBody>
          <a:bodyPr anchor="t"/>
          <a:lstStyle>
            <a:lvl1pPr>
              <a:defRPr sz="3810" b="0">
                <a:solidFill>
                  <a:schemeClr val="accent3"/>
                </a:solidFill>
                <a:latin typeface="+mj-lt"/>
                <a:ea typeface="Roboto Condensed" panose="02000000000000000000" pitchFamily="2" charset="0"/>
              </a:defRPr>
            </a:lvl1pPr>
          </a:lstStyle>
          <a:p>
            <a:r>
              <a:rPr lang="en-US" noProof="0" dirty="0"/>
              <a:t>Click to edit Master title style (in case you have a</a:t>
            </a:r>
            <a:br>
              <a:rPr lang="en-US" noProof="0" dirty="0"/>
            </a:br>
            <a:r>
              <a:rPr lang="en-US" noProof="0" dirty="0"/>
              <a:t>very very long title it can also span multiple lines)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C68568A-23B5-DA36-6C0D-2408AF9BED45}"/>
              </a:ext>
            </a:extLst>
          </p:cNvPr>
          <p:cNvSpPr/>
          <p:nvPr userDrawn="1"/>
        </p:nvSpPr>
        <p:spPr>
          <a:xfrm rot="2700000">
            <a:off x="9949083" y="3485624"/>
            <a:ext cx="1617442" cy="1617417"/>
          </a:xfrm>
          <a:prstGeom prst="roundRect">
            <a:avLst>
              <a:gd name="adj" fmla="val 4159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905" noProof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E5778BE-53D9-EBE2-E1E3-9486D873D633}"/>
              </a:ext>
            </a:extLst>
          </p:cNvPr>
          <p:cNvSpPr/>
          <p:nvPr userDrawn="1"/>
        </p:nvSpPr>
        <p:spPr>
          <a:xfrm rot="2700000">
            <a:off x="9473177" y="3855327"/>
            <a:ext cx="861773" cy="883471"/>
          </a:xfrm>
          <a:prstGeom prst="roundRect">
            <a:avLst>
              <a:gd name="adj" fmla="val 8380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905" noProof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4F58EB-B7F2-49D6-1DDD-84753A25C0D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61787" y="3246606"/>
            <a:ext cx="2448726" cy="2101406"/>
          </a:xfrm>
          <a:prstGeom prst="rect">
            <a:avLst/>
          </a:prstGeom>
          <a:ln w="66675"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3722F6A-3AA4-BFC3-F572-3A7E83CD6F6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61186" y="6005221"/>
            <a:ext cx="347027" cy="297807"/>
          </a:xfrm>
          <a:prstGeom prst="rect">
            <a:avLst/>
          </a:prstGeom>
        </p:spPr>
      </p:pic>
      <p:pic>
        <p:nvPicPr>
          <p:cNvPr id="22" name="Picture 21" descr="A picture containing ax, vector graphics, tool&#10;&#10;Description automatically generated">
            <a:extLst>
              <a:ext uri="{FF2B5EF4-FFF2-40B4-BE49-F238E27FC236}">
                <a16:creationId xmlns:a16="http://schemas.microsoft.com/office/drawing/2014/main" id="{4DD662A7-2596-572A-621E-FC676E54EA9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97284" y="5678622"/>
            <a:ext cx="297421" cy="244678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2FC50372-BF19-6EDB-06B0-B684360D324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alphaModFix/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5152" y="6374731"/>
            <a:ext cx="341685" cy="23638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90F954B-C9F2-7811-FBF9-F2B6708CE96A}"/>
              </a:ext>
            </a:extLst>
          </p:cNvPr>
          <p:cNvSpPr txBox="1"/>
          <p:nvPr userDrawn="1"/>
        </p:nvSpPr>
        <p:spPr>
          <a:xfrm>
            <a:off x="9265347" y="5973623"/>
            <a:ext cx="2209804" cy="336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87" b="0" i="0" u="none" noProof="0">
                <a:solidFill>
                  <a:schemeClr val="bg2"/>
                </a:solidFill>
                <a:latin typeface="+mn-lt"/>
                <a:ea typeface="Roboto Condensed Light" panose="02000000000000000000" pitchFamily="2" charset="0"/>
                <a:cs typeface="Arial Narrow" panose="020B0604020202020204" pitchFamily="34" charset="0"/>
              </a:rPr>
              <a:t>pulp-platform.org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E24402-6167-3DAC-15F7-96A8C18DA6C3}"/>
              </a:ext>
            </a:extLst>
          </p:cNvPr>
          <p:cNvSpPr txBox="1"/>
          <p:nvPr userDrawn="1"/>
        </p:nvSpPr>
        <p:spPr>
          <a:xfrm>
            <a:off x="9813515" y="5645227"/>
            <a:ext cx="1661636" cy="336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87" b="0" i="0" u="none" noProof="0">
                <a:solidFill>
                  <a:schemeClr val="bg2"/>
                </a:solidFill>
                <a:latin typeface="+mn-lt"/>
                <a:ea typeface="Roboto Condensed Light" panose="02000000000000000000" pitchFamily="2" charset="0"/>
                <a:cs typeface="Arial Narrow" panose="020B0604020202020204" pitchFamily="34" charset="0"/>
              </a:rPr>
              <a:t>@pulp_platform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F70316D-DDCE-8E08-F033-57AFE61CA03C}"/>
              </a:ext>
            </a:extLst>
          </p:cNvPr>
          <p:cNvSpPr txBox="1"/>
          <p:nvPr userDrawn="1"/>
        </p:nvSpPr>
        <p:spPr>
          <a:xfrm>
            <a:off x="8765175" y="6302018"/>
            <a:ext cx="2709976" cy="336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87" b="0" i="0" u="none" noProof="0">
                <a:solidFill>
                  <a:schemeClr val="bg2"/>
                </a:solidFill>
                <a:latin typeface="+mn-lt"/>
                <a:ea typeface="Roboto Condensed Light" panose="02000000000000000000" pitchFamily="2" charset="0"/>
                <a:cs typeface="Arial Narrow" panose="020B0604020202020204" pitchFamily="34" charset="0"/>
              </a:rPr>
              <a:t>youtube.com/pulp_platform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5C09BED-6F4B-D060-60EF-CB1FD4E4F544}"/>
              </a:ext>
            </a:extLst>
          </p:cNvPr>
          <p:cNvSpPr txBox="1"/>
          <p:nvPr userDrawn="1"/>
        </p:nvSpPr>
        <p:spPr>
          <a:xfrm>
            <a:off x="381487" y="5882743"/>
            <a:ext cx="6051407" cy="7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lvl="0" indent="0" algn="l" defTabSz="7619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905" b="1" i="0" noProof="0">
                <a:solidFill>
                  <a:schemeClr val="tx1"/>
                </a:solidFill>
                <a:latin typeface="+mj-lt"/>
                <a:ea typeface="Roboto Condensed" panose="02000000000000000000" pitchFamily="2" charset="0"/>
                <a:cs typeface="Arial Narrow" panose="020B0604020202020204" pitchFamily="34" charset="0"/>
              </a:rPr>
              <a:t>PULP Platform</a:t>
            </a:r>
            <a:br>
              <a:rPr lang="en-US" sz="1905" b="0" i="0" noProof="0">
                <a:solidFill>
                  <a:schemeClr val="tx1"/>
                </a:solidFill>
                <a:latin typeface="+mj-lt"/>
                <a:ea typeface="Roboto Condensed" panose="02000000000000000000" pitchFamily="2" charset="0"/>
                <a:cs typeface="Arial Narrow" panose="020B0604020202020204" pitchFamily="34" charset="0"/>
              </a:rPr>
            </a:br>
            <a:r>
              <a:rPr lang="en-US" sz="1905" b="0" i="0" noProof="0">
                <a:solidFill>
                  <a:schemeClr val="tx1"/>
                </a:solidFill>
                <a:latin typeface="+mn-lt"/>
                <a:ea typeface="Roboto Condensed Light" panose="02000000000000000000" pitchFamily="2" charset="0"/>
                <a:cs typeface="Arial Narrow" panose="020B0604020202020204" pitchFamily="34" charset="0"/>
              </a:rPr>
              <a:t>Open Source Hardware, the way it should be!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E1C72157-447E-AAA3-80DA-9A3928C6C6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487" y="3884883"/>
            <a:ext cx="6095742" cy="1713889"/>
          </a:xfrm>
        </p:spPr>
        <p:txBody>
          <a:bodyPr/>
          <a:lstStyle>
            <a:lvl1pPr marL="0" indent="0">
              <a:buNone/>
              <a:defRPr sz="2117">
                <a:solidFill>
                  <a:schemeClr val="accent3"/>
                </a:solidFill>
              </a:defRPr>
            </a:lvl1pPr>
          </a:lstStyle>
          <a:p>
            <a:r>
              <a:rPr lang="en-US" b="1" noProof="0" dirty="0">
                <a:latin typeface="+mj-lt"/>
              </a:rPr>
              <a:t>Author Name 1    </a:t>
            </a:r>
            <a:r>
              <a:rPr lang="en-US" noProof="0" dirty="0">
                <a:solidFill>
                  <a:schemeClr val="tx1"/>
                </a:solidFill>
              </a:rPr>
              <a:t>mail1@iis.ee.ethz.ch</a:t>
            </a:r>
            <a:br>
              <a:rPr lang="en-US" noProof="0" dirty="0">
                <a:solidFill>
                  <a:schemeClr val="tx1"/>
                </a:solidFill>
              </a:rPr>
            </a:br>
            <a:r>
              <a:rPr lang="en-US" b="1" noProof="0" dirty="0">
                <a:latin typeface="+mj-lt"/>
              </a:rPr>
              <a:t>Author Name 2    </a:t>
            </a:r>
            <a:r>
              <a:rPr lang="en-US" noProof="0" dirty="0">
                <a:solidFill>
                  <a:schemeClr val="tx1"/>
                </a:solidFill>
              </a:rPr>
              <a:t>mail2@iis.ee.ethz.ch</a:t>
            </a:r>
            <a:br>
              <a:rPr lang="en-US" b="1" noProof="0" dirty="0">
                <a:latin typeface="+mj-lt"/>
              </a:rPr>
            </a:br>
            <a:r>
              <a:rPr lang="en-US" b="1" noProof="0" dirty="0">
                <a:latin typeface="+mj-lt"/>
              </a:rPr>
              <a:t>Author Name 3    </a:t>
            </a:r>
            <a:r>
              <a:rPr lang="en-US" noProof="0" dirty="0">
                <a:solidFill>
                  <a:schemeClr val="tx1"/>
                </a:solidFill>
              </a:rPr>
              <a:t>mail3@unibo.it</a:t>
            </a:r>
            <a:br>
              <a:rPr lang="en-US" b="1" noProof="0" dirty="0">
                <a:latin typeface="+mj-lt"/>
              </a:rPr>
            </a:br>
            <a:r>
              <a:rPr lang="en-US" b="1" noProof="0" dirty="0">
                <a:latin typeface="+mj-lt"/>
              </a:rPr>
              <a:t>Author Name 4    </a:t>
            </a:r>
            <a:r>
              <a:rPr lang="en-US" noProof="0" dirty="0">
                <a:solidFill>
                  <a:schemeClr val="tx1"/>
                </a:solidFill>
              </a:rPr>
              <a:t>mail4@unibo.it</a:t>
            </a:r>
            <a:endParaRPr lang="en-US" b="1" noProof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8334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D3FF94-58B5-F00C-068D-4CAB55EC5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4E2F20-6E0A-08A2-8398-719344B8A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D66464-4281-28D3-6D9F-810D455E4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BC17-72B9-4EF5-8893-24FB2216744B}" type="datetimeFigureOut">
              <a:rPr lang="zh-CN" altLang="en-US" smtClean="0"/>
              <a:t>2024/8/19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F902D1-984E-9061-4AC6-94EC723D6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E3B4D7-EAEC-DEC6-774B-C20F96614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D8BBF-345E-4024-ADB0-843CB582CC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662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A21F4A92-B526-C0E2-7CA3-0721D7897FD8}"/>
              </a:ext>
            </a:extLst>
          </p:cNvPr>
          <p:cNvSpPr txBox="1">
            <a:spLocks/>
          </p:cNvSpPr>
          <p:nvPr userDrawn="1"/>
        </p:nvSpPr>
        <p:spPr>
          <a:xfrm>
            <a:off x="0" y="3"/>
            <a:ext cx="6095742" cy="6858000"/>
          </a:xfrm>
          <a:prstGeom prst="rect">
            <a:avLst/>
          </a:prstGeom>
          <a:solidFill>
            <a:srgbClr val="FFFFFF"/>
          </a:solidFill>
        </p:spPr>
        <p:txBody>
          <a:bodyPr lIns="571476" tIns="1181050" rIns="0"/>
          <a:lstStyle>
            <a:lvl1pPr marL="0" indent="0" algn="l" defTabSz="720000" rtl="0" eaLnBrk="1" latinLnBrk="0" hangingPunct="1">
              <a:lnSpc>
                <a:spcPts val="2100"/>
              </a:lnSpc>
              <a:spcBef>
                <a:spcPts val="100"/>
              </a:spcBef>
              <a:buClr>
                <a:schemeClr val="tx1"/>
              </a:buClr>
              <a:buSzPct val="90000"/>
              <a:buFont typeface="Arial" panose="020B0604020202020204" pitchFamily="34" charset="0"/>
              <a:buNone/>
              <a:defRPr lang="en-US" sz="1800" b="0" i="0" kern="1200" dirty="0" smtClean="0">
                <a:solidFill>
                  <a:schemeClr val="bg2"/>
                </a:solidFill>
                <a:latin typeface="Consolas" panose="020B0609020204030204" pitchFamily="49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287996" indent="0" algn="l" defTabSz="7200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90000"/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Consolas" panose="020B0609020204030204" pitchFamily="49" charset="0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503996" indent="0" algn="l" defTabSz="864017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90000"/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Consolas" panose="020B0609020204030204" pitchFamily="49" charset="0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719996" indent="0" algn="l" defTabSz="86401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90000"/>
              <a:buFont typeface="Arial" panose="020B0604020202020204" pitchFamily="34" charset="0"/>
              <a:buNone/>
              <a:defRPr sz="1200" b="0" i="0" kern="1200">
                <a:solidFill>
                  <a:schemeClr val="tx1"/>
                </a:solidFill>
                <a:latin typeface="Consolas" panose="020B0609020204030204" pitchFamily="49" charset="0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935996" indent="0" algn="l" defTabSz="86401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90000"/>
              <a:buFont typeface="Arial" panose="020B0604020202020204" pitchFamily="34" charset="0"/>
              <a:buNone/>
              <a:defRPr sz="1100" b="0" i="0" kern="1200">
                <a:solidFill>
                  <a:schemeClr val="tx1"/>
                </a:solidFill>
                <a:latin typeface="Consolas" panose="020B0609020204030204" pitchFamily="49" charset="0"/>
                <a:ea typeface="Roboto Light" panose="02000000000000000000" pitchFamily="2" charset="0"/>
                <a:cs typeface="Roboto Light" panose="02000000000000000000" pitchFamily="2" charset="0"/>
              </a:defRPr>
            </a:lvl5pPr>
            <a:lvl6pPr marL="2376046" indent="-216004" algn="l" defTabSz="864017" rtl="0" eaLnBrk="1" latinLnBrk="0" hangingPunct="1">
              <a:lnSpc>
                <a:spcPct val="90000"/>
              </a:lnSpc>
              <a:spcBef>
                <a:spcPts val="472"/>
              </a:spcBef>
              <a:buFont typeface="Arial" panose="020B0604020202020204" pitchFamily="34" charset="0"/>
              <a:buChar char="•"/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8054" indent="-216004" algn="l" defTabSz="864017" rtl="0" eaLnBrk="1" latinLnBrk="0" hangingPunct="1">
              <a:lnSpc>
                <a:spcPct val="90000"/>
              </a:lnSpc>
              <a:spcBef>
                <a:spcPts val="472"/>
              </a:spcBef>
              <a:buFont typeface="Arial" panose="020B0604020202020204" pitchFamily="34" charset="0"/>
              <a:buChar char="•"/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40062" indent="-216004" algn="l" defTabSz="864017" rtl="0" eaLnBrk="1" latinLnBrk="0" hangingPunct="1">
              <a:lnSpc>
                <a:spcPct val="90000"/>
              </a:lnSpc>
              <a:spcBef>
                <a:spcPts val="472"/>
              </a:spcBef>
              <a:buFont typeface="Arial" panose="020B0604020202020204" pitchFamily="34" charset="0"/>
              <a:buChar char="•"/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070" indent="-216004" algn="l" defTabSz="864017" rtl="0" eaLnBrk="1" latinLnBrk="0" hangingPunct="1">
              <a:lnSpc>
                <a:spcPct val="90000"/>
              </a:lnSpc>
              <a:spcBef>
                <a:spcPts val="472"/>
              </a:spcBef>
              <a:buFont typeface="Arial" panose="020B0604020202020204" pitchFamily="34" charset="0"/>
              <a:buChar char="•"/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de-CH" sz="1905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503" y="180326"/>
            <a:ext cx="10667548" cy="657050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503" y="991347"/>
            <a:ext cx="5333774" cy="5524351"/>
          </a:xfrm>
          <a:prstGeom prst="rect">
            <a:avLst/>
          </a:prstGeom>
        </p:spPr>
        <p:txBody>
          <a:bodyPr vert="horz" lIns="0" tIns="46800" rIns="0" bIns="45720" rtlCol="0">
            <a:noAutofit/>
          </a:bodyPr>
          <a:lstStyle/>
          <a:p>
            <a:pPr lvl="0"/>
            <a:r>
              <a:rPr lang="en-US" dirty="0"/>
              <a:t>First line of text</a:t>
            </a:r>
          </a:p>
          <a:p>
            <a:pPr lvl="1"/>
            <a:r>
              <a:rPr lang="en-US" dirty="0"/>
              <a:t>Subtitle</a:t>
            </a:r>
          </a:p>
          <a:p>
            <a:pPr lvl="2"/>
            <a:r>
              <a:rPr lang="en-US" dirty="0"/>
              <a:t>Sub-subtitle</a:t>
            </a:r>
          </a:p>
          <a:p>
            <a:pPr lvl="3"/>
            <a:r>
              <a:rPr lang="en-US" dirty="0"/>
              <a:t>Normally this should not be here</a:t>
            </a:r>
          </a:p>
          <a:p>
            <a:pPr lvl="4"/>
            <a:r>
              <a:rPr lang="en-US" dirty="0"/>
              <a:t>This level should not be used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3039F93-7DF2-60D6-16FF-CF97CC82260A}"/>
              </a:ext>
            </a:extLst>
          </p:cNvPr>
          <p:cNvSpPr/>
          <p:nvPr userDrawn="1"/>
        </p:nvSpPr>
        <p:spPr>
          <a:xfrm rot="2700000">
            <a:off x="11085905" y="380600"/>
            <a:ext cx="379300" cy="379294"/>
          </a:xfrm>
          <a:prstGeom prst="roundRect">
            <a:avLst>
              <a:gd name="adj" fmla="val 5238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sz="1905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9CDF760-B7EB-2325-77A0-22D2F750C836}"/>
              </a:ext>
            </a:extLst>
          </p:cNvPr>
          <p:cNvSpPr/>
          <p:nvPr userDrawn="1"/>
        </p:nvSpPr>
        <p:spPr>
          <a:xfrm rot="2700000">
            <a:off x="11288321" y="229855"/>
            <a:ext cx="680796" cy="680785"/>
          </a:xfrm>
          <a:prstGeom prst="roundRect">
            <a:avLst>
              <a:gd name="adj" fmla="val 5238"/>
            </a:avLst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sz="1905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7EA5A80-7EE5-E82F-A70F-F148FEF3207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069708" y="149147"/>
            <a:ext cx="981397" cy="842200"/>
          </a:xfrm>
          <a:prstGeom prst="rect">
            <a:avLst/>
          </a:prstGeom>
          <a:ln w="66675">
            <a:noFill/>
          </a:ln>
        </p:spPr>
      </p:pic>
      <p:sp>
        <p:nvSpPr>
          <p:cNvPr id="15" name="Date Placeholder 12">
            <a:extLst>
              <a:ext uri="{FF2B5EF4-FFF2-40B4-BE49-F238E27FC236}">
                <a16:creationId xmlns:a16="http://schemas.microsoft.com/office/drawing/2014/main" id="{18D25101-8D3A-4FCE-AD45-EFF7381EE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151021" y="6473766"/>
            <a:ext cx="6857709" cy="3067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76">
                <a:solidFill>
                  <a:schemeClr val="tx1"/>
                </a:solidFill>
                <a:latin typeface="+mn-lt"/>
                <a:ea typeface="Roboto Condensed Light" panose="02000000000000000000" pitchFamily="2" charset="0"/>
              </a:defRPr>
            </a:lvl1pPr>
          </a:lstStyle>
          <a:p>
            <a:r>
              <a:rPr lang="en-US" dirty="0"/>
              <a:t>Add </a:t>
            </a:r>
            <a:r>
              <a:rPr lang="en-US" i="1" dirty="0"/>
              <a:t>date</a:t>
            </a:r>
            <a:r>
              <a:rPr lang="en-US" dirty="0"/>
              <a:t> or a third information here</a:t>
            </a:r>
          </a:p>
        </p:txBody>
      </p:sp>
      <p:sp>
        <p:nvSpPr>
          <p:cNvPr id="16" name="Slide Number Placeholder 13">
            <a:extLst>
              <a:ext uri="{FF2B5EF4-FFF2-40B4-BE49-F238E27FC236}">
                <a16:creationId xmlns:a16="http://schemas.microsoft.com/office/drawing/2014/main" id="{9FD5FD96-2F1C-A83C-31B3-F7A0C195B0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85676" y="6473766"/>
            <a:ext cx="598375" cy="3083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376">
                <a:solidFill>
                  <a:schemeClr val="bg2"/>
                </a:solidFill>
                <a:latin typeface="+mn-lt"/>
                <a:ea typeface="Roboto Condensed Light" panose="02000000000000000000" pitchFamily="2" charset="0"/>
              </a:defRPr>
            </a:lvl1pPr>
          </a:lstStyle>
          <a:p>
            <a:fld id="{33867F2A-E750-44E7-A740-D3E09DF683A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69038FDA-08BA-A66A-1241-36A63C59580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6504" y="6517136"/>
            <a:ext cx="1170551" cy="195094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C5D4EFA1-A84C-F8AD-9799-5ACEE8E43DC7}"/>
              </a:ext>
            </a:extLst>
          </p:cNvPr>
          <p:cNvGrpSpPr/>
          <p:nvPr userDrawn="1"/>
        </p:nvGrpSpPr>
        <p:grpSpPr>
          <a:xfrm>
            <a:off x="1624922" y="6474583"/>
            <a:ext cx="1418460" cy="306766"/>
            <a:chOff x="3645356" y="188193"/>
            <a:chExt cx="5677387" cy="1227805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D51C634-BBE7-C8AC-9A88-CD89B5500A4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9"/>
            <a:srcRect l="25668" r="25422" b="25369"/>
            <a:stretch/>
          </p:blipFill>
          <p:spPr>
            <a:xfrm>
              <a:off x="3645356" y="188193"/>
              <a:ext cx="1265256" cy="1227805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A97D5C1-9506-E7FC-7C0D-931DA2D5FC0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9"/>
            <a:srcRect t="80435"/>
            <a:stretch/>
          </p:blipFill>
          <p:spPr>
            <a:xfrm>
              <a:off x="5015386" y="482548"/>
              <a:ext cx="4307357" cy="535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3373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6" r:id="rId4"/>
  </p:sldLayoutIdLst>
  <p:hf hdr="0"/>
  <p:txStyles>
    <p:titleStyle>
      <a:lvl1pPr algn="l" defTabSz="914389" rtl="0" eaLnBrk="1" latinLnBrk="0" hangingPunct="1">
        <a:lnSpc>
          <a:spcPct val="90000"/>
        </a:lnSpc>
        <a:spcBef>
          <a:spcPct val="0"/>
        </a:spcBef>
        <a:buNone/>
        <a:defRPr sz="3810" b="0" i="0" kern="1200" spc="-106" baseline="0">
          <a:ln w="15875" cmpd="sng">
            <a:noFill/>
            <a:round/>
          </a:ln>
          <a:solidFill>
            <a:schemeClr val="accent3"/>
          </a:solidFill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304795" indent="-304795" algn="l" defTabSz="761976" rtl="0" eaLnBrk="1" latinLnBrk="0" hangingPunct="1">
        <a:lnSpc>
          <a:spcPct val="100000"/>
        </a:lnSpc>
        <a:spcBef>
          <a:spcPts val="1270"/>
        </a:spcBef>
        <a:buClr>
          <a:schemeClr val="tx1"/>
        </a:buClr>
        <a:buSzPct val="90000"/>
        <a:buFont typeface="Arial" panose="020B0604020202020204" pitchFamily="34" charset="0"/>
        <a:buChar char="•"/>
        <a:defRPr sz="2540" b="0" i="0" kern="120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1pPr>
      <a:lvl2pPr marL="533383" indent="-228597" algn="l" defTabSz="761976" rtl="0" eaLnBrk="1" latinLnBrk="0" hangingPunct="1">
        <a:lnSpc>
          <a:spcPct val="100000"/>
        </a:lnSpc>
        <a:spcBef>
          <a:spcPts val="635"/>
        </a:spcBef>
        <a:buClr>
          <a:schemeClr val="tx1"/>
        </a:buClr>
        <a:buSzPct val="90000"/>
        <a:buFont typeface="Arial" panose="020B0604020202020204" pitchFamily="34" charset="0"/>
        <a:buChar char="•"/>
        <a:defRPr sz="2117" b="0" i="0" kern="120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2pPr>
      <a:lvl3pPr marL="761976" indent="-228597" algn="l" defTabSz="914389" rtl="0" eaLnBrk="1" latinLnBrk="0" hangingPunct="1">
        <a:lnSpc>
          <a:spcPct val="100000"/>
        </a:lnSpc>
        <a:spcBef>
          <a:spcPts val="635"/>
        </a:spcBef>
        <a:buClr>
          <a:schemeClr val="tx1"/>
        </a:buClr>
        <a:buSzPct val="90000"/>
        <a:buFont typeface="Arial" panose="020B0604020202020204" pitchFamily="34" charset="0"/>
        <a:buChar char="•"/>
        <a:defRPr sz="1905" b="0" i="0" kern="120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3pPr>
      <a:lvl4pPr marL="990569" indent="-228597" algn="l" defTabSz="914389" rtl="0" eaLnBrk="1" latinLnBrk="0" hangingPunct="1">
        <a:lnSpc>
          <a:spcPct val="100000"/>
        </a:lnSpc>
        <a:spcBef>
          <a:spcPts val="0"/>
        </a:spcBef>
        <a:buClr>
          <a:schemeClr val="tx1"/>
        </a:buClr>
        <a:buSzPct val="90000"/>
        <a:buFont typeface="Arial" panose="020B0604020202020204" pitchFamily="34" charset="0"/>
        <a:buChar char="•"/>
        <a:defRPr sz="1270" b="0" i="0" kern="120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4pPr>
      <a:lvl5pPr marL="1219162" indent="-228597" algn="l" defTabSz="914389" rtl="0" eaLnBrk="1" latinLnBrk="0" hangingPunct="1">
        <a:lnSpc>
          <a:spcPct val="100000"/>
        </a:lnSpc>
        <a:spcBef>
          <a:spcPts val="0"/>
        </a:spcBef>
        <a:buClr>
          <a:schemeClr val="tx1"/>
        </a:buClr>
        <a:buSzPct val="90000"/>
        <a:buFont typeface="Arial" panose="020B0604020202020204" pitchFamily="34" charset="0"/>
        <a:buChar char="•"/>
        <a:defRPr sz="1164" b="0" i="0" kern="1200">
          <a:solidFill>
            <a:schemeClr val="tx1"/>
          </a:solidFill>
          <a:latin typeface="+mn-lt"/>
          <a:ea typeface="Roboto Light" panose="02000000000000000000" pitchFamily="2" charset="0"/>
          <a:cs typeface="Roboto Light" panose="02000000000000000000" pitchFamily="2" charset="0"/>
        </a:defRPr>
      </a:lvl5pPr>
      <a:lvl6pPr marL="2514569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58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2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4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9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3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5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chizhang@iis.ee.ethz.ch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10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2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C82FF-100A-C319-A0EF-0C0A6BAB0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5E12ABB-D51F-9FC8-775F-6F2F27F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84" y="1723799"/>
            <a:ext cx="10957075" cy="737298"/>
          </a:xfrm>
        </p:spPr>
        <p:txBody>
          <a:bodyPr/>
          <a:lstStyle/>
          <a:p>
            <a:r>
              <a:rPr lang="en-US" altLang="zh-CN" noProof="0" dirty="0" err="1"/>
              <a:t>SoftHier</a:t>
            </a:r>
            <a:r>
              <a:rPr lang="en-US" altLang="zh-CN" noProof="0" dirty="0"/>
              <a:t> Progress Update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7BF300B-CDD7-0A9D-6229-20DCCD5D20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1487" y="3441348"/>
            <a:ext cx="6095742" cy="1384651"/>
          </a:xfrm>
        </p:spPr>
        <p:txBody>
          <a:bodyPr/>
          <a:lstStyle/>
          <a:p>
            <a:r>
              <a:rPr lang="en-US" b="1" noProof="0" dirty="0">
                <a:latin typeface="+mj-lt"/>
              </a:rPr>
              <a:t>Chi Zhang</a:t>
            </a:r>
            <a:r>
              <a:rPr lang="en-US" noProof="0" dirty="0"/>
              <a:t>	</a:t>
            </a:r>
            <a:r>
              <a:rPr lang="en-US" noProof="0" dirty="0">
                <a:solidFill>
                  <a:schemeClr val="tx1"/>
                </a:solidFill>
                <a:hlinkClick r:id="rId2"/>
              </a:rPr>
              <a:t>chizhang@iis.ee.ethz.ch</a:t>
            </a:r>
            <a:endParaRPr lang="en-US" altLang="zh-CN" dirty="0">
              <a:solidFill>
                <a:schemeClr val="tx1"/>
              </a:solidFill>
            </a:endParaRPr>
          </a:p>
          <a:p>
            <a:br>
              <a:rPr lang="en-US" noProof="0" dirty="0">
                <a:solidFill>
                  <a:schemeClr val="tx1"/>
                </a:solidFill>
              </a:rPr>
            </a:br>
            <a:endParaRPr lang="en-US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39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783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srgbClr val="168638"/>
                </a:solidFill>
                <a:latin typeface="Calibri"/>
              </a:rPr>
              <a:t>Many Clusters with small RedMule vs. Few Clusters with big RedMule</a:t>
            </a:r>
            <a:endParaRPr kumimoji="0" lang="en-US" altLang="zh-CN" sz="88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75" name="组合 174">
            <a:extLst>
              <a:ext uri="{FF2B5EF4-FFF2-40B4-BE49-F238E27FC236}">
                <a16:creationId xmlns:a16="http://schemas.microsoft.com/office/drawing/2014/main" id="{9DC5D1BC-BB84-372A-951B-DBDBCAEF6579}"/>
              </a:ext>
            </a:extLst>
          </p:cNvPr>
          <p:cNvGrpSpPr/>
          <p:nvPr/>
        </p:nvGrpSpPr>
        <p:grpSpPr>
          <a:xfrm>
            <a:off x="2180385" y="628328"/>
            <a:ext cx="3524777" cy="3514278"/>
            <a:chOff x="1757306" y="2244721"/>
            <a:chExt cx="3983094" cy="3971230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D04CB8CB-7391-B063-80CB-9E7E93D15813}"/>
                </a:ext>
              </a:extLst>
            </p:cNvPr>
            <p:cNvGrpSpPr/>
            <p:nvPr/>
          </p:nvGrpSpPr>
          <p:grpSpPr>
            <a:xfrm>
              <a:off x="1757306" y="2244721"/>
              <a:ext cx="3983094" cy="3971230"/>
              <a:chOff x="405578" y="1206905"/>
              <a:chExt cx="1708151" cy="1703063"/>
            </a:xfrm>
            <a:solidFill>
              <a:srgbClr val="89937A"/>
            </a:solidFill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E2632BF6-2604-2507-0343-33624FFEC96A}"/>
                  </a:ext>
                </a:extLst>
              </p:cNvPr>
              <p:cNvSpPr/>
              <p:nvPr/>
            </p:nvSpPr>
            <p:spPr>
              <a:xfrm>
                <a:off x="405578" y="1206905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D3B91030-4B60-D1C7-FA6E-901869AED722}"/>
                  </a:ext>
                </a:extLst>
              </p:cNvPr>
              <p:cNvSpPr/>
              <p:nvPr/>
            </p:nvSpPr>
            <p:spPr>
              <a:xfrm>
                <a:off x="839495" y="1206905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1EA694EC-C81B-2B3B-95E2-8DAC63AFA3AC}"/>
                  </a:ext>
                </a:extLst>
              </p:cNvPr>
              <p:cNvSpPr/>
              <p:nvPr/>
            </p:nvSpPr>
            <p:spPr>
              <a:xfrm>
                <a:off x="1273412" y="1206905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2FB2532D-E981-CE0B-3B72-83DABD67F2AD}"/>
                  </a:ext>
                </a:extLst>
              </p:cNvPr>
              <p:cNvSpPr/>
              <p:nvPr/>
            </p:nvSpPr>
            <p:spPr>
              <a:xfrm>
                <a:off x="1707329" y="1206905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E7EA6A8-61BF-7DF3-BA74-8FBF0FA05A7D}"/>
                  </a:ext>
                </a:extLst>
              </p:cNvPr>
              <p:cNvSpPr/>
              <p:nvPr/>
            </p:nvSpPr>
            <p:spPr>
              <a:xfrm>
                <a:off x="405578" y="1639126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02093AC3-8AC3-8302-731F-83FCCCE8D1DB}"/>
                  </a:ext>
                </a:extLst>
              </p:cNvPr>
              <p:cNvSpPr/>
              <p:nvPr/>
            </p:nvSpPr>
            <p:spPr>
              <a:xfrm>
                <a:off x="839495" y="1639126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0252AB81-6F3F-D6D4-6E98-0C4363680A35}"/>
                  </a:ext>
                </a:extLst>
              </p:cNvPr>
              <p:cNvSpPr/>
              <p:nvPr/>
            </p:nvSpPr>
            <p:spPr>
              <a:xfrm>
                <a:off x="1273412" y="1639126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F0464704-6AF6-0819-08E5-DD7D914F1120}"/>
                  </a:ext>
                </a:extLst>
              </p:cNvPr>
              <p:cNvSpPr/>
              <p:nvPr/>
            </p:nvSpPr>
            <p:spPr>
              <a:xfrm>
                <a:off x="1707329" y="1639126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B97AA0F3-872B-55CD-0068-84F42A2BFDC7}"/>
                  </a:ext>
                </a:extLst>
              </p:cNvPr>
              <p:cNvSpPr/>
              <p:nvPr/>
            </p:nvSpPr>
            <p:spPr>
              <a:xfrm>
                <a:off x="405578" y="2071347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CA09D0E6-9292-0529-7B96-310FAC54CD49}"/>
                  </a:ext>
                </a:extLst>
              </p:cNvPr>
              <p:cNvSpPr/>
              <p:nvPr/>
            </p:nvSpPr>
            <p:spPr>
              <a:xfrm>
                <a:off x="839495" y="2071347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E034B15F-E21D-8C5F-318F-D759C2D1A570}"/>
                  </a:ext>
                </a:extLst>
              </p:cNvPr>
              <p:cNvSpPr/>
              <p:nvPr/>
            </p:nvSpPr>
            <p:spPr>
              <a:xfrm>
                <a:off x="1273412" y="2071347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37E429DF-F079-5EC0-D435-153C2F982F63}"/>
                  </a:ext>
                </a:extLst>
              </p:cNvPr>
              <p:cNvSpPr/>
              <p:nvPr/>
            </p:nvSpPr>
            <p:spPr>
              <a:xfrm>
                <a:off x="1707329" y="2071347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4D3B008E-4C28-4F04-EC26-E2EA0F489A00}"/>
                  </a:ext>
                </a:extLst>
              </p:cNvPr>
              <p:cNvSpPr/>
              <p:nvPr/>
            </p:nvSpPr>
            <p:spPr>
              <a:xfrm>
                <a:off x="405578" y="2503568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BB0E47CB-AFF3-3639-7F7D-6C1C1CD02BF6}"/>
                  </a:ext>
                </a:extLst>
              </p:cNvPr>
              <p:cNvSpPr/>
              <p:nvPr/>
            </p:nvSpPr>
            <p:spPr>
              <a:xfrm>
                <a:off x="839495" y="2503568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FAB0F26A-DDB7-1296-ADEB-710FB6680CD8}"/>
                  </a:ext>
                </a:extLst>
              </p:cNvPr>
              <p:cNvSpPr/>
              <p:nvPr/>
            </p:nvSpPr>
            <p:spPr>
              <a:xfrm>
                <a:off x="1273412" y="2503568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4B7744DF-9FB7-56E5-B3E4-F3FBBF4ABA06}"/>
                  </a:ext>
                </a:extLst>
              </p:cNvPr>
              <p:cNvSpPr/>
              <p:nvPr/>
            </p:nvSpPr>
            <p:spPr>
              <a:xfrm>
                <a:off x="1707329" y="2503568"/>
                <a:ext cx="406400" cy="406400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2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C</a:t>
                </a:r>
                <a:endParaRPr kumimoji="0" lang="zh-CN" altLang="en-US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</p:grp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619C0FB2-92C8-6E80-9F2A-558D3F211CA2}"/>
                </a:ext>
              </a:extLst>
            </p:cNvPr>
            <p:cNvSpPr/>
            <p:nvPr/>
          </p:nvSpPr>
          <p:spPr>
            <a:xfrm>
              <a:off x="1757307" y="224472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AA95359-3C65-A89B-F6AC-163378CCA96E}"/>
                </a:ext>
              </a:extLst>
            </p:cNvPr>
            <p:cNvSpPr/>
            <p:nvPr/>
          </p:nvSpPr>
          <p:spPr>
            <a:xfrm>
              <a:off x="2769122" y="224472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1EE48CD-D065-3754-65AB-7E8F58FA9716}"/>
                </a:ext>
              </a:extLst>
            </p:cNvPr>
            <p:cNvSpPr/>
            <p:nvPr/>
          </p:nvSpPr>
          <p:spPr>
            <a:xfrm>
              <a:off x="3780936" y="224472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72EBAA86-8CC4-9314-0421-C4760E41D4CB}"/>
                </a:ext>
              </a:extLst>
            </p:cNvPr>
            <p:cNvSpPr/>
            <p:nvPr/>
          </p:nvSpPr>
          <p:spPr>
            <a:xfrm>
              <a:off x="4792751" y="224472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234F200D-4884-33FB-C620-C84B4B0516F4}"/>
                </a:ext>
              </a:extLst>
            </p:cNvPr>
            <p:cNvSpPr/>
            <p:nvPr/>
          </p:nvSpPr>
          <p:spPr>
            <a:xfrm>
              <a:off x="1757307" y="325258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539A3146-827E-FCC5-2300-1AA05B3AA416}"/>
                </a:ext>
              </a:extLst>
            </p:cNvPr>
            <p:cNvSpPr/>
            <p:nvPr/>
          </p:nvSpPr>
          <p:spPr>
            <a:xfrm>
              <a:off x="2769122" y="325258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44EF7012-68A4-CFF8-0981-A38BC3D491AF}"/>
                </a:ext>
              </a:extLst>
            </p:cNvPr>
            <p:cNvSpPr/>
            <p:nvPr/>
          </p:nvSpPr>
          <p:spPr>
            <a:xfrm>
              <a:off x="3780936" y="325258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F0065B50-CB37-C91E-1CF7-3FA4F68B0BB0}"/>
                </a:ext>
              </a:extLst>
            </p:cNvPr>
            <p:cNvSpPr/>
            <p:nvPr/>
          </p:nvSpPr>
          <p:spPr>
            <a:xfrm>
              <a:off x="4792751" y="325258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C2667EB-2CC5-8CAF-8C56-772A2BDBBB64}"/>
                </a:ext>
              </a:extLst>
            </p:cNvPr>
            <p:cNvSpPr/>
            <p:nvPr/>
          </p:nvSpPr>
          <p:spPr>
            <a:xfrm>
              <a:off x="1757307" y="426044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C061778-6CDB-B99E-D3B0-CBD1CA935790}"/>
                </a:ext>
              </a:extLst>
            </p:cNvPr>
            <p:cNvSpPr/>
            <p:nvPr/>
          </p:nvSpPr>
          <p:spPr>
            <a:xfrm>
              <a:off x="2769122" y="426044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94D71D98-2A1D-04D9-D8F7-1DCB0F204E36}"/>
                </a:ext>
              </a:extLst>
            </p:cNvPr>
            <p:cNvSpPr/>
            <p:nvPr/>
          </p:nvSpPr>
          <p:spPr>
            <a:xfrm>
              <a:off x="3780936" y="426044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57438B31-C803-8703-944C-8DCA7EE2A1A5}"/>
                </a:ext>
              </a:extLst>
            </p:cNvPr>
            <p:cNvSpPr/>
            <p:nvPr/>
          </p:nvSpPr>
          <p:spPr>
            <a:xfrm>
              <a:off x="4792751" y="426044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307CA02D-B7E9-BC01-BCD7-8867D307FEC8}"/>
                </a:ext>
              </a:extLst>
            </p:cNvPr>
            <p:cNvSpPr/>
            <p:nvPr/>
          </p:nvSpPr>
          <p:spPr>
            <a:xfrm>
              <a:off x="1757307" y="526830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FFE2130E-09E8-9CBA-EB89-137F5B8DC1E2}"/>
                </a:ext>
              </a:extLst>
            </p:cNvPr>
            <p:cNvSpPr/>
            <p:nvPr/>
          </p:nvSpPr>
          <p:spPr>
            <a:xfrm>
              <a:off x="2769122" y="526830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200" b="1" dirty="0">
                  <a:solidFill>
                    <a:srgbClr val="FFFFFF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B34FDAE-64F2-3C36-AFC8-3BEDE4B055AD}"/>
                </a:ext>
              </a:extLst>
            </p:cNvPr>
            <p:cNvSpPr/>
            <p:nvPr/>
          </p:nvSpPr>
          <p:spPr>
            <a:xfrm>
              <a:off x="3780936" y="526830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6E1BA0B3-C0BA-F98E-B2E2-86028CCE458F}"/>
                </a:ext>
              </a:extLst>
            </p:cNvPr>
            <p:cNvSpPr/>
            <p:nvPr/>
          </p:nvSpPr>
          <p:spPr>
            <a:xfrm>
              <a:off x="4792751" y="5268302"/>
              <a:ext cx="399010" cy="3990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RM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</p:grpSp>
      <p:grpSp>
        <p:nvGrpSpPr>
          <p:cNvPr id="176" name="组合 175">
            <a:extLst>
              <a:ext uri="{FF2B5EF4-FFF2-40B4-BE49-F238E27FC236}">
                <a16:creationId xmlns:a16="http://schemas.microsoft.com/office/drawing/2014/main" id="{2C608E7D-A8D6-F481-9E5F-EE5814E2055F}"/>
              </a:ext>
            </a:extLst>
          </p:cNvPr>
          <p:cNvGrpSpPr/>
          <p:nvPr/>
        </p:nvGrpSpPr>
        <p:grpSpPr>
          <a:xfrm>
            <a:off x="6664962" y="628682"/>
            <a:ext cx="3517174" cy="3513924"/>
            <a:chOff x="6339842" y="740443"/>
            <a:chExt cx="4087898" cy="4084121"/>
          </a:xfrm>
        </p:grpSpPr>
        <p:grpSp>
          <p:nvGrpSpPr>
            <p:cNvPr id="72" name="组合 71">
              <a:extLst>
                <a:ext uri="{FF2B5EF4-FFF2-40B4-BE49-F238E27FC236}">
                  <a16:creationId xmlns:a16="http://schemas.microsoft.com/office/drawing/2014/main" id="{31E732C6-0B5C-D648-F22A-D55434AD6A95}"/>
                </a:ext>
              </a:extLst>
            </p:cNvPr>
            <p:cNvGrpSpPr/>
            <p:nvPr/>
          </p:nvGrpSpPr>
          <p:grpSpPr>
            <a:xfrm>
              <a:off x="6339842" y="740443"/>
              <a:ext cx="2023629" cy="2017601"/>
              <a:chOff x="6483684" y="1777361"/>
              <a:chExt cx="3983094" cy="3971230"/>
            </a:xfrm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0C005CF1-0190-0BB0-2D4D-0BD960B419D9}"/>
                  </a:ext>
                </a:extLst>
              </p:cNvPr>
              <p:cNvGrpSpPr/>
              <p:nvPr/>
            </p:nvGrpSpPr>
            <p:grpSpPr>
              <a:xfrm>
                <a:off x="6483684" y="1777361"/>
                <a:ext cx="3983094" cy="3971230"/>
                <a:chOff x="405578" y="1206905"/>
                <a:chExt cx="1708151" cy="1703063"/>
              </a:xfrm>
              <a:solidFill>
                <a:srgbClr val="89937A"/>
              </a:solidFill>
            </p:grpSpPr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D01BA549-0568-9842-D08A-EFADABC9520D}"/>
                    </a:ext>
                  </a:extLst>
                </p:cNvPr>
                <p:cNvSpPr/>
                <p:nvPr/>
              </p:nvSpPr>
              <p:spPr>
                <a:xfrm>
                  <a:off x="405578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A59E3E44-9086-9618-7584-9CDA0119E668}"/>
                    </a:ext>
                  </a:extLst>
                </p:cNvPr>
                <p:cNvSpPr/>
                <p:nvPr/>
              </p:nvSpPr>
              <p:spPr>
                <a:xfrm>
                  <a:off x="839495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id="{2D337AAB-4533-EBCF-DFF9-6A21C7D98441}"/>
                    </a:ext>
                  </a:extLst>
                </p:cNvPr>
                <p:cNvSpPr/>
                <p:nvPr/>
              </p:nvSpPr>
              <p:spPr>
                <a:xfrm>
                  <a:off x="1273412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3" name="矩形 42">
                  <a:extLst>
                    <a:ext uri="{FF2B5EF4-FFF2-40B4-BE49-F238E27FC236}">
                      <a16:creationId xmlns:a16="http://schemas.microsoft.com/office/drawing/2014/main" id="{F1961CC4-6D4A-B897-EC2C-A2053BEFEABF}"/>
                    </a:ext>
                  </a:extLst>
                </p:cNvPr>
                <p:cNvSpPr/>
                <p:nvPr/>
              </p:nvSpPr>
              <p:spPr>
                <a:xfrm>
                  <a:off x="1707329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id="{2BB03E63-6F5B-8BD0-D5FC-893EAC7017BF}"/>
                    </a:ext>
                  </a:extLst>
                </p:cNvPr>
                <p:cNvSpPr/>
                <p:nvPr/>
              </p:nvSpPr>
              <p:spPr>
                <a:xfrm>
                  <a:off x="405578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5" name="矩形 44">
                  <a:extLst>
                    <a:ext uri="{FF2B5EF4-FFF2-40B4-BE49-F238E27FC236}">
                      <a16:creationId xmlns:a16="http://schemas.microsoft.com/office/drawing/2014/main" id="{DB944D9B-CFF5-7718-98C6-D3F284D600B5}"/>
                    </a:ext>
                  </a:extLst>
                </p:cNvPr>
                <p:cNvSpPr/>
                <p:nvPr/>
              </p:nvSpPr>
              <p:spPr>
                <a:xfrm>
                  <a:off x="839495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6" name="矩形 45">
                  <a:extLst>
                    <a:ext uri="{FF2B5EF4-FFF2-40B4-BE49-F238E27FC236}">
                      <a16:creationId xmlns:a16="http://schemas.microsoft.com/office/drawing/2014/main" id="{BA4408A6-B8D6-4B67-A2D0-303B987E0BC8}"/>
                    </a:ext>
                  </a:extLst>
                </p:cNvPr>
                <p:cNvSpPr/>
                <p:nvPr/>
              </p:nvSpPr>
              <p:spPr>
                <a:xfrm>
                  <a:off x="1273412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14AD0CA5-39A5-DB50-E173-A6598E2D2099}"/>
                    </a:ext>
                  </a:extLst>
                </p:cNvPr>
                <p:cNvSpPr/>
                <p:nvPr/>
              </p:nvSpPr>
              <p:spPr>
                <a:xfrm>
                  <a:off x="1707329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8" name="矩形 47">
                  <a:extLst>
                    <a:ext uri="{FF2B5EF4-FFF2-40B4-BE49-F238E27FC236}">
                      <a16:creationId xmlns:a16="http://schemas.microsoft.com/office/drawing/2014/main" id="{88C0BE8D-8B37-4ED1-3715-E998F4B6E33D}"/>
                    </a:ext>
                  </a:extLst>
                </p:cNvPr>
                <p:cNvSpPr/>
                <p:nvPr/>
              </p:nvSpPr>
              <p:spPr>
                <a:xfrm>
                  <a:off x="405578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9" name="矩形 48">
                  <a:extLst>
                    <a:ext uri="{FF2B5EF4-FFF2-40B4-BE49-F238E27FC236}">
                      <a16:creationId xmlns:a16="http://schemas.microsoft.com/office/drawing/2014/main" id="{B96998D5-5AC5-4F41-CD29-FBCB02B810EB}"/>
                    </a:ext>
                  </a:extLst>
                </p:cNvPr>
                <p:cNvSpPr/>
                <p:nvPr/>
              </p:nvSpPr>
              <p:spPr>
                <a:xfrm>
                  <a:off x="839495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42A2851A-7E4A-AAA7-8EBD-7D05DC385096}"/>
                    </a:ext>
                  </a:extLst>
                </p:cNvPr>
                <p:cNvSpPr/>
                <p:nvPr/>
              </p:nvSpPr>
              <p:spPr>
                <a:xfrm>
                  <a:off x="1273412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6266A66B-1EDC-F957-86EE-A52DD231B7EE}"/>
                    </a:ext>
                  </a:extLst>
                </p:cNvPr>
                <p:cNvSpPr/>
                <p:nvPr/>
              </p:nvSpPr>
              <p:spPr>
                <a:xfrm>
                  <a:off x="1707329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0577E7B5-D90D-7A86-F48E-972AD4F328A1}"/>
                    </a:ext>
                  </a:extLst>
                </p:cNvPr>
                <p:cNvSpPr/>
                <p:nvPr/>
              </p:nvSpPr>
              <p:spPr>
                <a:xfrm>
                  <a:off x="405578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53" name="矩形 52">
                  <a:extLst>
                    <a:ext uri="{FF2B5EF4-FFF2-40B4-BE49-F238E27FC236}">
                      <a16:creationId xmlns:a16="http://schemas.microsoft.com/office/drawing/2014/main" id="{9411B1FA-FD8D-46B1-C8BF-933C76BDF31B}"/>
                    </a:ext>
                  </a:extLst>
                </p:cNvPr>
                <p:cNvSpPr/>
                <p:nvPr/>
              </p:nvSpPr>
              <p:spPr>
                <a:xfrm>
                  <a:off x="839495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54" name="矩形 53">
                  <a:extLst>
                    <a:ext uri="{FF2B5EF4-FFF2-40B4-BE49-F238E27FC236}">
                      <a16:creationId xmlns:a16="http://schemas.microsoft.com/office/drawing/2014/main" id="{C6DCBC34-ADAB-2099-62F2-2826E3F2D967}"/>
                    </a:ext>
                  </a:extLst>
                </p:cNvPr>
                <p:cNvSpPr/>
                <p:nvPr/>
              </p:nvSpPr>
              <p:spPr>
                <a:xfrm>
                  <a:off x="1273412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55" name="矩形 54">
                  <a:extLst>
                    <a:ext uri="{FF2B5EF4-FFF2-40B4-BE49-F238E27FC236}">
                      <a16:creationId xmlns:a16="http://schemas.microsoft.com/office/drawing/2014/main" id="{BC6F97EA-4E2D-6223-3B37-0A9EC436DEA9}"/>
                    </a:ext>
                  </a:extLst>
                </p:cNvPr>
                <p:cNvSpPr/>
                <p:nvPr/>
              </p:nvSpPr>
              <p:spPr>
                <a:xfrm>
                  <a:off x="1707329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</p:grpSp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A32DA1F9-506E-C99E-0EA9-DEFC97DFA6D3}"/>
                  </a:ext>
                </a:extLst>
              </p:cNvPr>
              <p:cNvSpPr/>
              <p:nvPr/>
            </p:nvSpPr>
            <p:spPr>
              <a:xfrm>
                <a:off x="6483685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57352091-EFDD-F1DE-C907-F9F7D45610EE}"/>
                  </a:ext>
                </a:extLst>
              </p:cNvPr>
              <p:cNvSpPr/>
              <p:nvPr/>
            </p:nvSpPr>
            <p:spPr>
              <a:xfrm>
                <a:off x="7495500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728CDF1E-B831-6694-CC45-E5AEBDD37343}"/>
                  </a:ext>
                </a:extLst>
              </p:cNvPr>
              <p:cNvSpPr/>
              <p:nvPr/>
            </p:nvSpPr>
            <p:spPr>
              <a:xfrm>
                <a:off x="8507314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9C15ECA9-6CC0-93CF-1FCF-1C367520B7CD}"/>
                  </a:ext>
                </a:extLst>
              </p:cNvPr>
              <p:cNvSpPr/>
              <p:nvPr/>
            </p:nvSpPr>
            <p:spPr>
              <a:xfrm>
                <a:off x="9519129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A926FA6A-9907-3C2E-2AD7-D2F6D981342E}"/>
                  </a:ext>
                </a:extLst>
              </p:cNvPr>
              <p:cNvSpPr/>
              <p:nvPr/>
            </p:nvSpPr>
            <p:spPr>
              <a:xfrm>
                <a:off x="6483685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CA1F44B6-4671-4ECD-F14F-97FECF3F3343}"/>
                  </a:ext>
                </a:extLst>
              </p:cNvPr>
              <p:cNvSpPr/>
              <p:nvPr/>
            </p:nvSpPr>
            <p:spPr>
              <a:xfrm>
                <a:off x="7495500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7DA0126B-99E3-BCA2-B670-80960C1F8BFE}"/>
                  </a:ext>
                </a:extLst>
              </p:cNvPr>
              <p:cNvSpPr/>
              <p:nvPr/>
            </p:nvSpPr>
            <p:spPr>
              <a:xfrm>
                <a:off x="8507314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A835D4C0-1721-2267-CF7D-6DC32BBDD79F}"/>
                  </a:ext>
                </a:extLst>
              </p:cNvPr>
              <p:cNvSpPr/>
              <p:nvPr/>
            </p:nvSpPr>
            <p:spPr>
              <a:xfrm>
                <a:off x="9519129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8249A937-DC3C-688C-E43E-9EE4E160CBB0}"/>
                  </a:ext>
                </a:extLst>
              </p:cNvPr>
              <p:cNvSpPr/>
              <p:nvPr/>
            </p:nvSpPr>
            <p:spPr>
              <a:xfrm>
                <a:off x="6483685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5" name="矩形 64">
                <a:extLst>
                  <a:ext uri="{FF2B5EF4-FFF2-40B4-BE49-F238E27FC236}">
                    <a16:creationId xmlns:a16="http://schemas.microsoft.com/office/drawing/2014/main" id="{EFC8D194-B0B6-430C-E932-20630969A880}"/>
                  </a:ext>
                </a:extLst>
              </p:cNvPr>
              <p:cNvSpPr/>
              <p:nvPr/>
            </p:nvSpPr>
            <p:spPr>
              <a:xfrm>
                <a:off x="7495500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6" name="矩形 65">
                <a:extLst>
                  <a:ext uri="{FF2B5EF4-FFF2-40B4-BE49-F238E27FC236}">
                    <a16:creationId xmlns:a16="http://schemas.microsoft.com/office/drawing/2014/main" id="{F1BC8273-35FC-73B6-54EF-DA7AF46BF52F}"/>
                  </a:ext>
                </a:extLst>
              </p:cNvPr>
              <p:cNvSpPr/>
              <p:nvPr/>
            </p:nvSpPr>
            <p:spPr>
              <a:xfrm>
                <a:off x="8507314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7" name="矩形 66">
                <a:extLst>
                  <a:ext uri="{FF2B5EF4-FFF2-40B4-BE49-F238E27FC236}">
                    <a16:creationId xmlns:a16="http://schemas.microsoft.com/office/drawing/2014/main" id="{EA79C54D-D63D-DCB9-9AC6-0C18CE6CFCC4}"/>
                  </a:ext>
                </a:extLst>
              </p:cNvPr>
              <p:cNvSpPr/>
              <p:nvPr/>
            </p:nvSpPr>
            <p:spPr>
              <a:xfrm>
                <a:off x="9519129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AF9DF546-D616-D7A5-E61E-28BCA49D19FA}"/>
                  </a:ext>
                </a:extLst>
              </p:cNvPr>
              <p:cNvSpPr/>
              <p:nvPr/>
            </p:nvSpPr>
            <p:spPr>
              <a:xfrm>
                <a:off x="6483685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BE1B2E39-CE5C-F8A3-1E52-2BAF5E25BFD8}"/>
                  </a:ext>
                </a:extLst>
              </p:cNvPr>
              <p:cNvSpPr/>
              <p:nvPr/>
            </p:nvSpPr>
            <p:spPr>
              <a:xfrm>
                <a:off x="7495500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70" name="矩形 69">
                <a:extLst>
                  <a:ext uri="{FF2B5EF4-FFF2-40B4-BE49-F238E27FC236}">
                    <a16:creationId xmlns:a16="http://schemas.microsoft.com/office/drawing/2014/main" id="{37616A90-A3F6-DA8B-C4ED-502DC6E339C0}"/>
                  </a:ext>
                </a:extLst>
              </p:cNvPr>
              <p:cNvSpPr/>
              <p:nvPr/>
            </p:nvSpPr>
            <p:spPr>
              <a:xfrm>
                <a:off x="8507314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477AC2FE-ABCD-F8AA-5728-B1D560E7ED0A}"/>
                  </a:ext>
                </a:extLst>
              </p:cNvPr>
              <p:cNvSpPr/>
              <p:nvPr/>
            </p:nvSpPr>
            <p:spPr>
              <a:xfrm>
                <a:off x="9519129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</p:grp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D2CED5FE-93CC-6DD0-F7C7-AB2BEE78AA54}"/>
                </a:ext>
              </a:extLst>
            </p:cNvPr>
            <p:cNvGrpSpPr/>
            <p:nvPr/>
          </p:nvGrpSpPr>
          <p:grpSpPr>
            <a:xfrm>
              <a:off x="6339842" y="2806963"/>
              <a:ext cx="2023629" cy="2017601"/>
              <a:chOff x="6483684" y="1777361"/>
              <a:chExt cx="3983094" cy="3971230"/>
            </a:xfrm>
          </p:grpSpPr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415138BD-84F2-DC2C-58C7-CF6AB17E7A7E}"/>
                  </a:ext>
                </a:extLst>
              </p:cNvPr>
              <p:cNvGrpSpPr/>
              <p:nvPr/>
            </p:nvGrpSpPr>
            <p:grpSpPr>
              <a:xfrm>
                <a:off x="6483684" y="1777361"/>
                <a:ext cx="3983094" cy="3971230"/>
                <a:chOff x="405578" y="1206905"/>
                <a:chExt cx="1708151" cy="1703063"/>
              </a:xfrm>
              <a:solidFill>
                <a:srgbClr val="89937A"/>
              </a:solidFill>
            </p:grpSpPr>
            <p:sp>
              <p:nvSpPr>
                <p:cNvPr id="91" name="矩形 90">
                  <a:extLst>
                    <a:ext uri="{FF2B5EF4-FFF2-40B4-BE49-F238E27FC236}">
                      <a16:creationId xmlns:a16="http://schemas.microsoft.com/office/drawing/2014/main" id="{2CD2D84E-2013-F02D-E238-965312CB18DB}"/>
                    </a:ext>
                  </a:extLst>
                </p:cNvPr>
                <p:cNvSpPr/>
                <p:nvPr/>
              </p:nvSpPr>
              <p:spPr>
                <a:xfrm>
                  <a:off x="405578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92" name="矩形 91">
                  <a:extLst>
                    <a:ext uri="{FF2B5EF4-FFF2-40B4-BE49-F238E27FC236}">
                      <a16:creationId xmlns:a16="http://schemas.microsoft.com/office/drawing/2014/main" id="{5CB2C6F0-46F1-CA67-07BE-353E3F2CA5D0}"/>
                    </a:ext>
                  </a:extLst>
                </p:cNvPr>
                <p:cNvSpPr/>
                <p:nvPr/>
              </p:nvSpPr>
              <p:spPr>
                <a:xfrm>
                  <a:off x="839495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93" name="矩形 92">
                  <a:extLst>
                    <a:ext uri="{FF2B5EF4-FFF2-40B4-BE49-F238E27FC236}">
                      <a16:creationId xmlns:a16="http://schemas.microsoft.com/office/drawing/2014/main" id="{D1022CCF-0EF1-5921-70F3-46C9AD5F7269}"/>
                    </a:ext>
                  </a:extLst>
                </p:cNvPr>
                <p:cNvSpPr/>
                <p:nvPr/>
              </p:nvSpPr>
              <p:spPr>
                <a:xfrm>
                  <a:off x="1273412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94" name="矩形 93">
                  <a:extLst>
                    <a:ext uri="{FF2B5EF4-FFF2-40B4-BE49-F238E27FC236}">
                      <a16:creationId xmlns:a16="http://schemas.microsoft.com/office/drawing/2014/main" id="{67F54A4D-AA68-EC7A-BE56-D46604BA6B2C}"/>
                    </a:ext>
                  </a:extLst>
                </p:cNvPr>
                <p:cNvSpPr/>
                <p:nvPr/>
              </p:nvSpPr>
              <p:spPr>
                <a:xfrm>
                  <a:off x="1707329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95" name="矩形 94">
                  <a:extLst>
                    <a:ext uri="{FF2B5EF4-FFF2-40B4-BE49-F238E27FC236}">
                      <a16:creationId xmlns:a16="http://schemas.microsoft.com/office/drawing/2014/main" id="{E330F564-FB72-75B9-B811-11E2983E41D7}"/>
                    </a:ext>
                  </a:extLst>
                </p:cNvPr>
                <p:cNvSpPr/>
                <p:nvPr/>
              </p:nvSpPr>
              <p:spPr>
                <a:xfrm>
                  <a:off x="405578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96" name="矩形 95">
                  <a:extLst>
                    <a:ext uri="{FF2B5EF4-FFF2-40B4-BE49-F238E27FC236}">
                      <a16:creationId xmlns:a16="http://schemas.microsoft.com/office/drawing/2014/main" id="{6AC0E3BA-1977-3932-7072-1940E25F0EA1}"/>
                    </a:ext>
                  </a:extLst>
                </p:cNvPr>
                <p:cNvSpPr/>
                <p:nvPr/>
              </p:nvSpPr>
              <p:spPr>
                <a:xfrm>
                  <a:off x="839495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97" name="矩形 96">
                  <a:extLst>
                    <a:ext uri="{FF2B5EF4-FFF2-40B4-BE49-F238E27FC236}">
                      <a16:creationId xmlns:a16="http://schemas.microsoft.com/office/drawing/2014/main" id="{0D2DB2D8-4032-3A29-8EEA-6CDEB12FF16E}"/>
                    </a:ext>
                  </a:extLst>
                </p:cNvPr>
                <p:cNvSpPr/>
                <p:nvPr/>
              </p:nvSpPr>
              <p:spPr>
                <a:xfrm>
                  <a:off x="1273412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98" name="矩形 97">
                  <a:extLst>
                    <a:ext uri="{FF2B5EF4-FFF2-40B4-BE49-F238E27FC236}">
                      <a16:creationId xmlns:a16="http://schemas.microsoft.com/office/drawing/2014/main" id="{FCE08510-19B6-0D77-216B-75E89185C088}"/>
                    </a:ext>
                  </a:extLst>
                </p:cNvPr>
                <p:cNvSpPr/>
                <p:nvPr/>
              </p:nvSpPr>
              <p:spPr>
                <a:xfrm>
                  <a:off x="1707329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99" name="矩形 98">
                  <a:extLst>
                    <a:ext uri="{FF2B5EF4-FFF2-40B4-BE49-F238E27FC236}">
                      <a16:creationId xmlns:a16="http://schemas.microsoft.com/office/drawing/2014/main" id="{7CEA7D18-30D7-075C-D965-25C0E47647FC}"/>
                    </a:ext>
                  </a:extLst>
                </p:cNvPr>
                <p:cNvSpPr/>
                <p:nvPr/>
              </p:nvSpPr>
              <p:spPr>
                <a:xfrm>
                  <a:off x="405578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00" name="矩形 99">
                  <a:extLst>
                    <a:ext uri="{FF2B5EF4-FFF2-40B4-BE49-F238E27FC236}">
                      <a16:creationId xmlns:a16="http://schemas.microsoft.com/office/drawing/2014/main" id="{849D73B4-F970-E0EF-9C55-F708A524AE20}"/>
                    </a:ext>
                  </a:extLst>
                </p:cNvPr>
                <p:cNvSpPr/>
                <p:nvPr/>
              </p:nvSpPr>
              <p:spPr>
                <a:xfrm>
                  <a:off x="839495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01" name="矩形 100">
                  <a:extLst>
                    <a:ext uri="{FF2B5EF4-FFF2-40B4-BE49-F238E27FC236}">
                      <a16:creationId xmlns:a16="http://schemas.microsoft.com/office/drawing/2014/main" id="{99339DD0-C230-DEAF-BF02-C0478E49FA77}"/>
                    </a:ext>
                  </a:extLst>
                </p:cNvPr>
                <p:cNvSpPr/>
                <p:nvPr/>
              </p:nvSpPr>
              <p:spPr>
                <a:xfrm>
                  <a:off x="1273412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02" name="矩形 101">
                  <a:extLst>
                    <a:ext uri="{FF2B5EF4-FFF2-40B4-BE49-F238E27FC236}">
                      <a16:creationId xmlns:a16="http://schemas.microsoft.com/office/drawing/2014/main" id="{D8C69D1F-B579-1D46-DD8D-30D5B6F22B09}"/>
                    </a:ext>
                  </a:extLst>
                </p:cNvPr>
                <p:cNvSpPr/>
                <p:nvPr/>
              </p:nvSpPr>
              <p:spPr>
                <a:xfrm>
                  <a:off x="1707329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03" name="矩形 102">
                  <a:extLst>
                    <a:ext uri="{FF2B5EF4-FFF2-40B4-BE49-F238E27FC236}">
                      <a16:creationId xmlns:a16="http://schemas.microsoft.com/office/drawing/2014/main" id="{F44CB679-4A5D-11C1-DC43-ABB644B3A416}"/>
                    </a:ext>
                  </a:extLst>
                </p:cNvPr>
                <p:cNvSpPr/>
                <p:nvPr/>
              </p:nvSpPr>
              <p:spPr>
                <a:xfrm>
                  <a:off x="405578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04" name="矩形 103">
                  <a:extLst>
                    <a:ext uri="{FF2B5EF4-FFF2-40B4-BE49-F238E27FC236}">
                      <a16:creationId xmlns:a16="http://schemas.microsoft.com/office/drawing/2014/main" id="{EA9C8DF4-7604-CC86-D26A-5D6F0866A175}"/>
                    </a:ext>
                  </a:extLst>
                </p:cNvPr>
                <p:cNvSpPr/>
                <p:nvPr/>
              </p:nvSpPr>
              <p:spPr>
                <a:xfrm>
                  <a:off x="839495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05" name="矩形 104">
                  <a:extLst>
                    <a:ext uri="{FF2B5EF4-FFF2-40B4-BE49-F238E27FC236}">
                      <a16:creationId xmlns:a16="http://schemas.microsoft.com/office/drawing/2014/main" id="{43660019-1385-5CCF-B8D8-91FCE1159DE3}"/>
                    </a:ext>
                  </a:extLst>
                </p:cNvPr>
                <p:cNvSpPr/>
                <p:nvPr/>
              </p:nvSpPr>
              <p:spPr>
                <a:xfrm>
                  <a:off x="1273412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06" name="矩形 105">
                  <a:extLst>
                    <a:ext uri="{FF2B5EF4-FFF2-40B4-BE49-F238E27FC236}">
                      <a16:creationId xmlns:a16="http://schemas.microsoft.com/office/drawing/2014/main" id="{673958F1-FB9F-ED8E-379F-CF4CB360C7DD}"/>
                    </a:ext>
                  </a:extLst>
                </p:cNvPr>
                <p:cNvSpPr/>
                <p:nvPr/>
              </p:nvSpPr>
              <p:spPr>
                <a:xfrm>
                  <a:off x="1707329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</p:grpSp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C1BD02C1-3035-0376-D12A-FFD3FCBE65A7}"/>
                  </a:ext>
                </a:extLst>
              </p:cNvPr>
              <p:cNvSpPr/>
              <p:nvPr/>
            </p:nvSpPr>
            <p:spPr>
              <a:xfrm>
                <a:off x="6483685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76" name="矩形 75">
                <a:extLst>
                  <a:ext uri="{FF2B5EF4-FFF2-40B4-BE49-F238E27FC236}">
                    <a16:creationId xmlns:a16="http://schemas.microsoft.com/office/drawing/2014/main" id="{B4CFCC5D-77B1-3857-5315-1740BFCD0F94}"/>
                  </a:ext>
                </a:extLst>
              </p:cNvPr>
              <p:cNvSpPr/>
              <p:nvPr/>
            </p:nvSpPr>
            <p:spPr>
              <a:xfrm>
                <a:off x="7495500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77" name="矩形 76">
                <a:extLst>
                  <a:ext uri="{FF2B5EF4-FFF2-40B4-BE49-F238E27FC236}">
                    <a16:creationId xmlns:a16="http://schemas.microsoft.com/office/drawing/2014/main" id="{1E46852A-FBA0-68C5-F70E-4AB0B2F6703C}"/>
                  </a:ext>
                </a:extLst>
              </p:cNvPr>
              <p:cNvSpPr/>
              <p:nvPr/>
            </p:nvSpPr>
            <p:spPr>
              <a:xfrm>
                <a:off x="8507314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78" name="矩形 77">
                <a:extLst>
                  <a:ext uri="{FF2B5EF4-FFF2-40B4-BE49-F238E27FC236}">
                    <a16:creationId xmlns:a16="http://schemas.microsoft.com/office/drawing/2014/main" id="{33070D31-5975-BAAB-0297-AE76BA25DEF7}"/>
                  </a:ext>
                </a:extLst>
              </p:cNvPr>
              <p:cNvSpPr/>
              <p:nvPr/>
            </p:nvSpPr>
            <p:spPr>
              <a:xfrm>
                <a:off x="9519129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79" name="矩形 78">
                <a:extLst>
                  <a:ext uri="{FF2B5EF4-FFF2-40B4-BE49-F238E27FC236}">
                    <a16:creationId xmlns:a16="http://schemas.microsoft.com/office/drawing/2014/main" id="{2D7BE43F-0FC5-389A-5A50-FC991013A92A}"/>
                  </a:ext>
                </a:extLst>
              </p:cNvPr>
              <p:cNvSpPr/>
              <p:nvPr/>
            </p:nvSpPr>
            <p:spPr>
              <a:xfrm>
                <a:off x="6483685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0" name="矩形 79">
                <a:extLst>
                  <a:ext uri="{FF2B5EF4-FFF2-40B4-BE49-F238E27FC236}">
                    <a16:creationId xmlns:a16="http://schemas.microsoft.com/office/drawing/2014/main" id="{5D15CF10-053D-9444-E5AE-D6846B2100A0}"/>
                  </a:ext>
                </a:extLst>
              </p:cNvPr>
              <p:cNvSpPr/>
              <p:nvPr/>
            </p:nvSpPr>
            <p:spPr>
              <a:xfrm>
                <a:off x="7495500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DA8C8E15-314C-73D7-0018-67496729A0C1}"/>
                  </a:ext>
                </a:extLst>
              </p:cNvPr>
              <p:cNvSpPr/>
              <p:nvPr/>
            </p:nvSpPr>
            <p:spPr>
              <a:xfrm>
                <a:off x="8507314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2" name="矩形 81">
                <a:extLst>
                  <a:ext uri="{FF2B5EF4-FFF2-40B4-BE49-F238E27FC236}">
                    <a16:creationId xmlns:a16="http://schemas.microsoft.com/office/drawing/2014/main" id="{21F0312A-DB50-4058-2CDB-4DF5A3C8E4E2}"/>
                  </a:ext>
                </a:extLst>
              </p:cNvPr>
              <p:cNvSpPr/>
              <p:nvPr/>
            </p:nvSpPr>
            <p:spPr>
              <a:xfrm>
                <a:off x="9519129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3" name="矩形 82">
                <a:extLst>
                  <a:ext uri="{FF2B5EF4-FFF2-40B4-BE49-F238E27FC236}">
                    <a16:creationId xmlns:a16="http://schemas.microsoft.com/office/drawing/2014/main" id="{53780356-E3ED-6407-6A05-BE958A352E53}"/>
                  </a:ext>
                </a:extLst>
              </p:cNvPr>
              <p:cNvSpPr/>
              <p:nvPr/>
            </p:nvSpPr>
            <p:spPr>
              <a:xfrm>
                <a:off x="6483685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4" name="矩形 83">
                <a:extLst>
                  <a:ext uri="{FF2B5EF4-FFF2-40B4-BE49-F238E27FC236}">
                    <a16:creationId xmlns:a16="http://schemas.microsoft.com/office/drawing/2014/main" id="{3645F2BE-EC87-4ADF-9435-361424B59133}"/>
                  </a:ext>
                </a:extLst>
              </p:cNvPr>
              <p:cNvSpPr/>
              <p:nvPr/>
            </p:nvSpPr>
            <p:spPr>
              <a:xfrm>
                <a:off x="7495500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CEBA4A13-0E89-AC9C-87AB-6E525247BBA7}"/>
                  </a:ext>
                </a:extLst>
              </p:cNvPr>
              <p:cNvSpPr/>
              <p:nvPr/>
            </p:nvSpPr>
            <p:spPr>
              <a:xfrm>
                <a:off x="8507314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6" name="矩形 85">
                <a:extLst>
                  <a:ext uri="{FF2B5EF4-FFF2-40B4-BE49-F238E27FC236}">
                    <a16:creationId xmlns:a16="http://schemas.microsoft.com/office/drawing/2014/main" id="{9EFD6384-D45F-3AA4-100B-6235AD638996}"/>
                  </a:ext>
                </a:extLst>
              </p:cNvPr>
              <p:cNvSpPr/>
              <p:nvPr/>
            </p:nvSpPr>
            <p:spPr>
              <a:xfrm>
                <a:off x="9519129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C8BEF0CB-61E8-CACC-E61C-95F4C17B28EC}"/>
                  </a:ext>
                </a:extLst>
              </p:cNvPr>
              <p:cNvSpPr/>
              <p:nvPr/>
            </p:nvSpPr>
            <p:spPr>
              <a:xfrm>
                <a:off x="6483685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8D7A95CA-06BC-998E-601E-02C10A5A7D29}"/>
                  </a:ext>
                </a:extLst>
              </p:cNvPr>
              <p:cNvSpPr/>
              <p:nvPr/>
            </p:nvSpPr>
            <p:spPr>
              <a:xfrm>
                <a:off x="7495500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89" name="矩形 88">
                <a:extLst>
                  <a:ext uri="{FF2B5EF4-FFF2-40B4-BE49-F238E27FC236}">
                    <a16:creationId xmlns:a16="http://schemas.microsoft.com/office/drawing/2014/main" id="{49C70915-817E-2591-AC3B-C26F078F9F3F}"/>
                  </a:ext>
                </a:extLst>
              </p:cNvPr>
              <p:cNvSpPr/>
              <p:nvPr/>
            </p:nvSpPr>
            <p:spPr>
              <a:xfrm>
                <a:off x="8507314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16717FE9-EA7F-CC70-4EA6-C72B6EBB85D0}"/>
                  </a:ext>
                </a:extLst>
              </p:cNvPr>
              <p:cNvSpPr/>
              <p:nvPr/>
            </p:nvSpPr>
            <p:spPr>
              <a:xfrm>
                <a:off x="9519129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</p:grp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B1E0775D-877C-949D-8815-F5BCE212EE42}"/>
                </a:ext>
              </a:extLst>
            </p:cNvPr>
            <p:cNvGrpSpPr/>
            <p:nvPr/>
          </p:nvGrpSpPr>
          <p:grpSpPr>
            <a:xfrm>
              <a:off x="8404111" y="740443"/>
              <a:ext cx="2023629" cy="2017601"/>
              <a:chOff x="6483684" y="1777361"/>
              <a:chExt cx="3983094" cy="3971230"/>
            </a:xfrm>
          </p:grpSpPr>
          <p:grpSp>
            <p:nvGrpSpPr>
              <p:cNvPr id="108" name="组合 107">
                <a:extLst>
                  <a:ext uri="{FF2B5EF4-FFF2-40B4-BE49-F238E27FC236}">
                    <a16:creationId xmlns:a16="http://schemas.microsoft.com/office/drawing/2014/main" id="{EAF2BD58-C2E8-157B-C15E-B424322B67A0}"/>
                  </a:ext>
                </a:extLst>
              </p:cNvPr>
              <p:cNvGrpSpPr/>
              <p:nvPr/>
            </p:nvGrpSpPr>
            <p:grpSpPr>
              <a:xfrm>
                <a:off x="6483684" y="1777361"/>
                <a:ext cx="3983094" cy="3971230"/>
                <a:chOff x="405578" y="1206905"/>
                <a:chExt cx="1708151" cy="1703063"/>
              </a:xfrm>
              <a:solidFill>
                <a:srgbClr val="89937A"/>
              </a:solidFill>
            </p:grpSpPr>
            <p:sp>
              <p:nvSpPr>
                <p:cNvPr id="125" name="矩形 124">
                  <a:extLst>
                    <a:ext uri="{FF2B5EF4-FFF2-40B4-BE49-F238E27FC236}">
                      <a16:creationId xmlns:a16="http://schemas.microsoft.com/office/drawing/2014/main" id="{96472039-E299-62AB-9D4D-C08DBA8CBAEA}"/>
                    </a:ext>
                  </a:extLst>
                </p:cNvPr>
                <p:cNvSpPr/>
                <p:nvPr/>
              </p:nvSpPr>
              <p:spPr>
                <a:xfrm>
                  <a:off x="405578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26" name="矩形 125">
                  <a:extLst>
                    <a:ext uri="{FF2B5EF4-FFF2-40B4-BE49-F238E27FC236}">
                      <a16:creationId xmlns:a16="http://schemas.microsoft.com/office/drawing/2014/main" id="{7AB46AD1-5E12-C577-CFE7-F4FE38804399}"/>
                    </a:ext>
                  </a:extLst>
                </p:cNvPr>
                <p:cNvSpPr/>
                <p:nvPr/>
              </p:nvSpPr>
              <p:spPr>
                <a:xfrm>
                  <a:off x="839495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27" name="矩形 126">
                  <a:extLst>
                    <a:ext uri="{FF2B5EF4-FFF2-40B4-BE49-F238E27FC236}">
                      <a16:creationId xmlns:a16="http://schemas.microsoft.com/office/drawing/2014/main" id="{F25CA5E3-B0D7-BA40-90B7-D1F0318DF75E}"/>
                    </a:ext>
                  </a:extLst>
                </p:cNvPr>
                <p:cNvSpPr/>
                <p:nvPr/>
              </p:nvSpPr>
              <p:spPr>
                <a:xfrm>
                  <a:off x="1273412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28" name="矩形 127">
                  <a:extLst>
                    <a:ext uri="{FF2B5EF4-FFF2-40B4-BE49-F238E27FC236}">
                      <a16:creationId xmlns:a16="http://schemas.microsoft.com/office/drawing/2014/main" id="{59005DE2-96C6-C996-E8F4-F9C9447D94FE}"/>
                    </a:ext>
                  </a:extLst>
                </p:cNvPr>
                <p:cNvSpPr/>
                <p:nvPr/>
              </p:nvSpPr>
              <p:spPr>
                <a:xfrm>
                  <a:off x="1707329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29" name="矩形 128">
                  <a:extLst>
                    <a:ext uri="{FF2B5EF4-FFF2-40B4-BE49-F238E27FC236}">
                      <a16:creationId xmlns:a16="http://schemas.microsoft.com/office/drawing/2014/main" id="{4A8E68F1-8785-2095-23FA-7E3C301B1873}"/>
                    </a:ext>
                  </a:extLst>
                </p:cNvPr>
                <p:cNvSpPr/>
                <p:nvPr/>
              </p:nvSpPr>
              <p:spPr>
                <a:xfrm>
                  <a:off x="405578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0" name="矩形 129">
                  <a:extLst>
                    <a:ext uri="{FF2B5EF4-FFF2-40B4-BE49-F238E27FC236}">
                      <a16:creationId xmlns:a16="http://schemas.microsoft.com/office/drawing/2014/main" id="{8138AE8A-1612-2722-6265-05FC97CD47F0}"/>
                    </a:ext>
                  </a:extLst>
                </p:cNvPr>
                <p:cNvSpPr/>
                <p:nvPr/>
              </p:nvSpPr>
              <p:spPr>
                <a:xfrm>
                  <a:off x="839495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2DBF41C5-5DE9-F188-C4D0-63A8205BF80A}"/>
                    </a:ext>
                  </a:extLst>
                </p:cNvPr>
                <p:cNvSpPr/>
                <p:nvPr/>
              </p:nvSpPr>
              <p:spPr>
                <a:xfrm>
                  <a:off x="1273412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7DC535F8-2A60-A3ED-9243-8E68AA3B1322}"/>
                    </a:ext>
                  </a:extLst>
                </p:cNvPr>
                <p:cNvSpPr/>
                <p:nvPr/>
              </p:nvSpPr>
              <p:spPr>
                <a:xfrm>
                  <a:off x="1707329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3" name="矩形 132">
                  <a:extLst>
                    <a:ext uri="{FF2B5EF4-FFF2-40B4-BE49-F238E27FC236}">
                      <a16:creationId xmlns:a16="http://schemas.microsoft.com/office/drawing/2014/main" id="{7FA6535F-107F-6C64-E6DD-78877DDDF700}"/>
                    </a:ext>
                  </a:extLst>
                </p:cNvPr>
                <p:cNvSpPr/>
                <p:nvPr/>
              </p:nvSpPr>
              <p:spPr>
                <a:xfrm>
                  <a:off x="405578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4" name="矩形 133">
                  <a:extLst>
                    <a:ext uri="{FF2B5EF4-FFF2-40B4-BE49-F238E27FC236}">
                      <a16:creationId xmlns:a16="http://schemas.microsoft.com/office/drawing/2014/main" id="{2692537A-3B14-FAF5-D40B-67F058B2AF6C}"/>
                    </a:ext>
                  </a:extLst>
                </p:cNvPr>
                <p:cNvSpPr/>
                <p:nvPr/>
              </p:nvSpPr>
              <p:spPr>
                <a:xfrm>
                  <a:off x="839495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5" name="矩形 134">
                  <a:extLst>
                    <a:ext uri="{FF2B5EF4-FFF2-40B4-BE49-F238E27FC236}">
                      <a16:creationId xmlns:a16="http://schemas.microsoft.com/office/drawing/2014/main" id="{D3D003A5-F874-5431-6971-3014EE5D25B0}"/>
                    </a:ext>
                  </a:extLst>
                </p:cNvPr>
                <p:cNvSpPr/>
                <p:nvPr/>
              </p:nvSpPr>
              <p:spPr>
                <a:xfrm>
                  <a:off x="1273412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6" name="矩形 135">
                  <a:extLst>
                    <a:ext uri="{FF2B5EF4-FFF2-40B4-BE49-F238E27FC236}">
                      <a16:creationId xmlns:a16="http://schemas.microsoft.com/office/drawing/2014/main" id="{572AFC2F-F1D6-D202-9535-F19417732EFB}"/>
                    </a:ext>
                  </a:extLst>
                </p:cNvPr>
                <p:cNvSpPr/>
                <p:nvPr/>
              </p:nvSpPr>
              <p:spPr>
                <a:xfrm>
                  <a:off x="1707329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7" name="矩形 136">
                  <a:extLst>
                    <a:ext uri="{FF2B5EF4-FFF2-40B4-BE49-F238E27FC236}">
                      <a16:creationId xmlns:a16="http://schemas.microsoft.com/office/drawing/2014/main" id="{7FE3D35A-9CDF-C9C6-9117-B9BB56128868}"/>
                    </a:ext>
                  </a:extLst>
                </p:cNvPr>
                <p:cNvSpPr/>
                <p:nvPr/>
              </p:nvSpPr>
              <p:spPr>
                <a:xfrm>
                  <a:off x="405578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8" name="矩形 137">
                  <a:extLst>
                    <a:ext uri="{FF2B5EF4-FFF2-40B4-BE49-F238E27FC236}">
                      <a16:creationId xmlns:a16="http://schemas.microsoft.com/office/drawing/2014/main" id="{10D9FB03-0E19-1C54-F8C4-5945FCDFC6DD}"/>
                    </a:ext>
                  </a:extLst>
                </p:cNvPr>
                <p:cNvSpPr/>
                <p:nvPr/>
              </p:nvSpPr>
              <p:spPr>
                <a:xfrm>
                  <a:off x="839495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39" name="矩形 138">
                  <a:extLst>
                    <a:ext uri="{FF2B5EF4-FFF2-40B4-BE49-F238E27FC236}">
                      <a16:creationId xmlns:a16="http://schemas.microsoft.com/office/drawing/2014/main" id="{CDB88F28-C394-C031-C0E9-86F8894EE129}"/>
                    </a:ext>
                  </a:extLst>
                </p:cNvPr>
                <p:cNvSpPr/>
                <p:nvPr/>
              </p:nvSpPr>
              <p:spPr>
                <a:xfrm>
                  <a:off x="1273412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FA15B285-76F4-5E87-4D5B-BF9EE36A2FC8}"/>
                    </a:ext>
                  </a:extLst>
                </p:cNvPr>
                <p:cNvSpPr/>
                <p:nvPr/>
              </p:nvSpPr>
              <p:spPr>
                <a:xfrm>
                  <a:off x="1707329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</p:grpSp>
          <p:sp>
            <p:nvSpPr>
              <p:cNvPr id="109" name="矩形 108">
                <a:extLst>
                  <a:ext uri="{FF2B5EF4-FFF2-40B4-BE49-F238E27FC236}">
                    <a16:creationId xmlns:a16="http://schemas.microsoft.com/office/drawing/2014/main" id="{BB0B39D7-7DA6-48B7-7389-21CE5FB93B06}"/>
                  </a:ext>
                </a:extLst>
              </p:cNvPr>
              <p:cNvSpPr/>
              <p:nvPr/>
            </p:nvSpPr>
            <p:spPr>
              <a:xfrm>
                <a:off x="6483685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0" name="矩形 109">
                <a:extLst>
                  <a:ext uri="{FF2B5EF4-FFF2-40B4-BE49-F238E27FC236}">
                    <a16:creationId xmlns:a16="http://schemas.microsoft.com/office/drawing/2014/main" id="{19AAA9A1-81F0-4F63-38CE-0D819266BF32}"/>
                  </a:ext>
                </a:extLst>
              </p:cNvPr>
              <p:cNvSpPr/>
              <p:nvPr/>
            </p:nvSpPr>
            <p:spPr>
              <a:xfrm>
                <a:off x="7495500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1" name="矩形 110">
                <a:extLst>
                  <a:ext uri="{FF2B5EF4-FFF2-40B4-BE49-F238E27FC236}">
                    <a16:creationId xmlns:a16="http://schemas.microsoft.com/office/drawing/2014/main" id="{5D2508DF-F936-AB3A-B8CA-0ADA259B5D69}"/>
                  </a:ext>
                </a:extLst>
              </p:cNvPr>
              <p:cNvSpPr/>
              <p:nvPr/>
            </p:nvSpPr>
            <p:spPr>
              <a:xfrm>
                <a:off x="8507314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2" name="矩形 111">
                <a:extLst>
                  <a:ext uri="{FF2B5EF4-FFF2-40B4-BE49-F238E27FC236}">
                    <a16:creationId xmlns:a16="http://schemas.microsoft.com/office/drawing/2014/main" id="{6ED7C29C-FC45-7A66-E445-800399ADA958}"/>
                  </a:ext>
                </a:extLst>
              </p:cNvPr>
              <p:cNvSpPr/>
              <p:nvPr/>
            </p:nvSpPr>
            <p:spPr>
              <a:xfrm>
                <a:off x="9519129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3" name="矩形 112">
                <a:extLst>
                  <a:ext uri="{FF2B5EF4-FFF2-40B4-BE49-F238E27FC236}">
                    <a16:creationId xmlns:a16="http://schemas.microsoft.com/office/drawing/2014/main" id="{4A7C3F4F-2BC3-A559-93DC-6506EB10F917}"/>
                  </a:ext>
                </a:extLst>
              </p:cNvPr>
              <p:cNvSpPr/>
              <p:nvPr/>
            </p:nvSpPr>
            <p:spPr>
              <a:xfrm>
                <a:off x="6483685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4" name="矩形 113">
                <a:extLst>
                  <a:ext uri="{FF2B5EF4-FFF2-40B4-BE49-F238E27FC236}">
                    <a16:creationId xmlns:a16="http://schemas.microsoft.com/office/drawing/2014/main" id="{0DF356D0-4EE3-3FF8-74DA-092771EAC66C}"/>
                  </a:ext>
                </a:extLst>
              </p:cNvPr>
              <p:cNvSpPr/>
              <p:nvPr/>
            </p:nvSpPr>
            <p:spPr>
              <a:xfrm>
                <a:off x="7495500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5" name="矩形 114">
                <a:extLst>
                  <a:ext uri="{FF2B5EF4-FFF2-40B4-BE49-F238E27FC236}">
                    <a16:creationId xmlns:a16="http://schemas.microsoft.com/office/drawing/2014/main" id="{83E08BDA-CB3B-7B68-D4D8-41A04950219C}"/>
                  </a:ext>
                </a:extLst>
              </p:cNvPr>
              <p:cNvSpPr/>
              <p:nvPr/>
            </p:nvSpPr>
            <p:spPr>
              <a:xfrm>
                <a:off x="8507314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6" name="矩形 115">
                <a:extLst>
                  <a:ext uri="{FF2B5EF4-FFF2-40B4-BE49-F238E27FC236}">
                    <a16:creationId xmlns:a16="http://schemas.microsoft.com/office/drawing/2014/main" id="{1BC20F2C-8CCD-2308-2947-970159A6D2AE}"/>
                  </a:ext>
                </a:extLst>
              </p:cNvPr>
              <p:cNvSpPr/>
              <p:nvPr/>
            </p:nvSpPr>
            <p:spPr>
              <a:xfrm>
                <a:off x="9519129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7" name="矩形 116">
                <a:extLst>
                  <a:ext uri="{FF2B5EF4-FFF2-40B4-BE49-F238E27FC236}">
                    <a16:creationId xmlns:a16="http://schemas.microsoft.com/office/drawing/2014/main" id="{851F9C4E-8827-45BB-D069-05C89AED5D72}"/>
                  </a:ext>
                </a:extLst>
              </p:cNvPr>
              <p:cNvSpPr/>
              <p:nvPr/>
            </p:nvSpPr>
            <p:spPr>
              <a:xfrm>
                <a:off x="6483685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8" name="矩形 117">
                <a:extLst>
                  <a:ext uri="{FF2B5EF4-FFF2-40B4-BE49-F238E27FC236}">
                    <a16:creationId xmlns:a16="http://schemas.microsoft.com/office/drawing/2014/main" id="{F75E0B34-DEF9-5B3B-4098-9C510DD92E8A}"/>
                  </a:ext>
                </a:extLst>
              </p:cNvPr>
              <p:cNvSpPr/>
              <p:nvPr/>
            </p:nvSpPr>
            <p:spPr>
              <a:xfrm>
                <a:off x="7495500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19" name="矩形 118">
                <a:extLst>
                  <a:ext uri="{FF2B5EF4-FFF2-40B4-BE49-F238E27FC236}">
                    <a16:creationId xmlns:a16="http://schemas.microsoft.com/office/drawing/2014/main" id="{47BBD598-523C-D8F2-F442-29C286972976}"/>
                  </a:ext>
                </a:extLst>
              </p:cNvPr>
              <p:cNvSpPr/>
              <p:nvPr/>
            </p:nvSpPr>
            <p:spPr>
              <a:xfrm>
                <a:off x="8507314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20" name="矩形 119">
                <a:extLst>
                  <a:ext uri="{FF2B5EF4-FFF2-40B4-BE49-F238E27FC236}">
                    <a16:creationId xmlns:a16="http://schemas.microsoft.com/office/drawing/2014/main" id="{BEEC2B2B-52B0-5314-9109-AA27D8AA5C28}"/>
                  </a:ext>
                </a:extLst>
              </p:cNvPr>
              <p:cNvSpPr/>
              <p:nvPr/>
            </p:nvSpPr>
            <p:spPr>
              <a:xfrm>
                <a:off x="9519129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21" name="矩形 120">
                <a:extLst>
                  <a:ext uri="{FF2B5EF4-FFF2-40B4-BE49-F238E27FC236}">
                    <a16:creationId xmlns:a16="http://schemas.microsoft.com/office/drawing/2014/main" id="{D4A232A0-3694-8787-E966-906C02A8A0CA}"/>
                  </a:ext>
                </a:extLst>
              </p:cNvPr>
              <p:cNvSpPr/>
              <p:nvPr/>
            </p:nvSpPr>
            <p:spPr>
              <a:xfrm>
                <a:off x="6483685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22" name="矩形 121">
                <a:extLst>
                  <a:ext uri="{FF2B5EF4-FFF2-40B4-BE49-F238E27FC236}">
                    <a16:creationId xmlns:a16="http://schemas.microsoft.com/office/drawing/2014/main" id="{7919743C-5BB6-C3DF-D3AF-F70A093355E0}"/>
                  </a:ext>
                </a:extLst>
              </p:cNvPr>
              <p:cNvSpPr/>
              <p:nvPr/>
            </p:nvSpPr>
            <p:spPr>
              <a:xfrm>
                <a:off x="7495500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23" name="矩形 122">
                <a:extLst>
                  <a:ext uri="{FF2B5EF4-FFF2-40B4-BE49-F238E27FC236}">
                    <a16:creationId xmlns:a16="http://schemas.microsoft.com/office/drawing/2014/main" id="{1659FAB8-A043-4E28-CC5C-5D806C2E24B6}"/>
                  </a:ext>
                </a:extLst>
              </p:cNvPr>
              <p:cNvSpPr/>
              <p:nvPr/>
            </p:nvSpPr>
            <p:spPr>
              <a:xfrm>
                <a:off x="8507314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24" name="矩形 123">
                <a:extLst>
                  <a:ext uri="{FF2B5EF4-FFF2-40B4-BE49-F238E27FC236}">
                    <a16:creationId xmlns:a16="http://schemas.microsoft.com/office/drawing/2014/main" id="{B4F132BD-2706-58AA-7FD0-A551252ACBC5}"/>
                  </a:ext>
                </a:extLst>
              </p:cNvPr>
              <p:cNvSpPr/>
              <p:nvPr/>
            </p:nvSpPr>
            <p:spPr>
              <a:xfrm>
                <a:off x="9519129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</p:grpSp>
        <p:grpSp>
          <p:nvGrpSpPr>
            <p:cNvPr id="141" name="组合 140">
              <a:extLst>
                <a:ext uri="{FF2B5EF4-FFF2-40B4-BE49-F238E27FC236}">
                  <a16:creationId xmlns:a16="http://schemas.microsoft.com/office/drawing/2014/main" id="{A4C21CCC-52F2-FEFC-8952-6E578E0C5C6F}"/>
                </a:ext>
              </a:extLst>
            </p:cNvPr>
            <p:cNvGrpSpPr/>
            <p:nvPr/>
          </p:nvGrpSpPr>
          <p:grpSpPr>
            <a:xfrm>
              <a:off x="8404111" y="2806963"/>
              <a:ext cx="2023629" cy="2017601"/>
              <a:chOff x="6483684" y="1777361"/>
              <a:chExt cx="3983094" cy="3971230"/>
            </a:xfrm>
          </p:grpSpPr>
          <p:grpSp>
            <p:nvGrpSpPr>
              <p:cNvPr id="142" name="组合 141">
                <a:extLst>
                  <a:ext uri="{FF2B5EF4-FFF2-40B4-BE49-F238E27FC236}">
                    <a16:creationId xmlns:a16="http://schemas.microsoft.com/office/drawing/2014/main" id="{1C256FC6-2B38-EB62-AB40-1197BA85F022}"/>
                  </a:ext>
                </a:extLst>
              </p:cNvPr>
              <p:cNvGrpSpPr/>
              <p:nvPr/>
            </p:nvGrpSpPr>
            <p:grpSpPr>
              <a:xfrm>
                <a:off x="6483684" y="1777361"/>
                <a:ext cx="3983094" cy="3971230"/>
                <a:chOff x="405578" y="1206905"/>
                <a:chExt cx="1708151" cy="1703063"/>
              </a:xfrm>
              <a:solidFill>
                <a:srgbClr val="89937A"/>
              </a:solidFill>
            </p:grpSpPr>
            <p:sp>
              <p:nvSpPr>
                <p:cNvPr id="159" name="矩形 158">
                  <a:extLst>
                    <a:ext uri="{FF2B5EF4-FFF2-40B4-BE49-F238E27FC236}">
                      <a16:creationId xmlns:a16="http://schemas.microsoft.com/office/drawing/2014/main" id="{62788666-6655-F27C-E087-8E433C52FA07}"/>
                    </a:ext>
                  </a:extLst>
                </p:cNvPr>
                <p:cNvSpPr/>
                <p:nvPr/>
              </p:nvSpPr>
              <p:spPr>
                <a:xfrm>
                  <a:off x="405578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0" name="矩形 159">
                  <a:extLst>
                    <a:ext uri="{FF2B5EF4-FFF2-40B4-BE49-F238E27FC236}">
                      <a16:creationId xmlns:a16="http://schemas.microsoft.com/office/drawing/2014/main" id="{B11796D7-05E7-A931-DD8C-BAE73C4CB2C4}"/>
                    </a:ext>
                  </a:extLst>
                </p:cNvPr>
                <p:cNvSpPr/>
                <p:nvPr/>
              </p:nvSpPr>
              <p:spPr>
                <a:xfrm>
                  <a:off x="839495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1" name="矩形 160">
                  <a:extLst>
                    <a:ext uri="{FF2B5EF4-FFF2-40B4-BE49-F238E27FC236}">
                      <a16:creationId xmlns:a16="http://schemas.microsoft.com/office/drawing/2014/main" id="{5786E243-DB44-6257-9972-A9B6AD0D021D}"/>
                    </a:ext>
                  </a:extLst>
                </p:cNvPr>
                <p:cNvSpPr/>
                <p:nvPr/>
              </p:nvSpPr>
              <p:spPr>
                <a:xfrm>
                  <a:off x="1273412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2" name="矩形 161">
                  <a:extLst>
                    <a:ext uri="{FF2B5EF4-FFF2-40B4-BE49-F238E27FC236}">
                      <a16:creationId xmlns:a16="http://schemas.microsoft.com/office/drawing/2014/main" id="{AA13382D-FB11-7F84-6E8C-05309725D7D2}"/>
                    </a:ext>
                  </a:extLst>
                </p:cNvPr>
                <p:cNvSpPr/>
                <p:nvPr/>
              </p:nvSpPr>
              <p:spPr>
                <a:xfrm>
                  <a:off x="1707329" y="1206905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3" name="矩形 162">
                  <a:extLst>
                    <a:ext uri="{FF2B5EF4-FFF2-40B4-BE49-F238E27FC236}">
                      <a16:creationId xmlns:a16="http://schemas.microsoft.com/office/drawing/2014/main" id="{2DE848C1-EE9B-601B-59E1-615896A0E76F}"/>
                    </a:ext>
                  </a:extLst>
                </p:cNvPr>
                <p:cNvSpPr/>
                <p:nvPr/>
              </p:nvSpPr>
              <p:spPr>
                <a:xfrm>
                  <a:off x="405578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4" name="矩形 163">
                  <a:extLst>
                    <a:ext uri="{FF2B5EF4-FFF2-40B4-BE49-F238E27FC236}">
                      <a16:creationId xmlns:a16="http://schemas.microsoft.com/office/drawing/2014/main" id="{4A0F036D-4D67-0187-9383-5B269F329FA8}"/>
                    </a:ext>
                  </a:extLst>
                </p:cNvPr>
                <p:cNvSpPr/>
                <p:nvPr/>
              </p:nvSpPr>
              <p:spPr>
                <a:xfrm>
                  <a:off x="839495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5" name="矩形 164">
                  <a:extLst>
                    <a:ext uri="{FF2B5EF4-FFF2-40B4-BE49-F238E27FC236}">
                      <a16:creationId xmlns:a16="http://schemas.microsoft.com/office/drawing/2014/main" id="{8D141119-B959-EB90-8CB5-FBF3BBBC4929}"/>
                    </a:ext>
                  </a:extLst>
                </p:cNvPr>
                <p:cNvSpPr/>
                <p:nvPr/>
              </p:nvSpPr>
              <p:spPr>
                <a:xfrm>
                  <a:off x="1273412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6" name="矩形 165">
                  <a:extLst>
                    <a:ext uri="{FF2B5EF4-FFF2-40B4-BE49-F238E27FC236}">
                      <a16:creationId xmlns:a16="http://schemas.microsoft.com/office/drawing/2014/main" id="{2DAB8645-B70B-AD87-D49D-189B98FAE0EB}"/>
                    </a:ext>
                  </a:extLst>
                </p:cNvPr>
                <p:cNvSpPr/>
                <p:nvPr/>
              </p:nvSpPr>
              <p:spPr>
                <a:xfrm>
                  <a:off x="1707329" y="1639126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7" name="矩形 166">
                  <a:extLst>
                    <a:ext uri="{FF2B5EF4-FFF2-40B4-BE49-F238E27FC236}">
                      <a16:creationId xmlns:a16="http://schemas.microsoft.com/office/drawing/2014/main" id="{92C3EEB1-3C28-2CA7-1E14-035B67F19CC9}"/>
                    </a:ext>
                  </a:extLst>
                </p:cNvPr>
                <p:cNvSpPr/>
                <p:nvPr/>
              </p:nvSpPr>
              <p:spPr>
                <a:xfrm>
                  <a:off x="405578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8" name="矩形 167">
                  <a:extLst>
                    <a:ext uri="{FF2B5EF4-FFF2-40B4-BE49-F238E27FC236}">
                      <a16:creationId xmlns:a16="http://schemas.microsoft.com/office/drawing/2014/main" id="{39536863-DBFB-EDFB-9205-AA45AA170ADD}"/>
                    </a:ext>
                  </a:extLst>
                </p:cNvPr>
                <p:cNvSpPr/>
                <p:nvPr/>
              </p:nvSpPr>
              <p:spPr>
                <a:xfrm>
                  <a:off x="839495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69" name="矩形 168">
                  <a:extLst>
                    <a:ext uri="{FF2B5EF4-FFF2-40B4-BE49-F238E27FC236}">
                      <a16:creationId xmlns:a16="http://schemas.microsoft.com/office/drawing/2014/main" id="{37547BDC-D900-2942-8059-D04E33896BE9}"/>
                    </a:ext>
                  </a:extLst>
                </p:cNvPr>
                <p:cNvSpPr/>
                <p:nvPr/>
              </p:nvSpPr>
              <p:spPr>
                <a:xfrm>
                  <a:off x="1273412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70" name="矩形 169">
                  <a:extLst>
                    <a:ext uri="{FF2B5EF4-FFF2-40B4-BE49-F238E27FC236}">
                      <a16:creationId xmlns:a16="http://schemas.microsoft.com/office/drawing/2014/main" id="{3A398DFE-89B6-DF9D-FFFA-E1B27A552F53}"/>
                    </a:ext>
                  </a:extLst>
                </p:cNvPr>
                <p:cNvSpPr/>
                <p:nvPr/>
              </p:nvSpPr>
              <p:spPr>
                <a:xfrm>
                  <a:off x="1707329" y="2071347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71" name="矩形 170">
                  <a:extLst>
                    <a:ext uri="{FF2B5EF4-FFF2-40B4-BE49-F238E27FC236}">
                      <a16:creationId xmlns:a16="http://schemas.microsoft.com/office/drawing/2014/main" id="{E448D540-8F0F-B6F5-F835-6730E4207782}"/>
                    </a:ext>
                  </a:extLst>
                </p:cNvPr>
                <p:cNvSpPr/>
                <p:nvPr/>
              </p:nvSpPr>
              <p:spPr>
                <a:xfrm>
                  <a:off x="405578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72" name="矩形 171">
                  <a:extLst>
                    <a:ext uri="{FF2B5EF4-FFF2-40B4-BE49-F238E27FC236}">
                      <a16:creationId xmlns:a16="http://schemas.microsoft.com/office/drawing/2014/main" id="{E5621238-174F-3C76-98CB-4FE790E2AE46}"/>
                    </a:ext>
                  </a:extLst>
                </p:cNvPr>
                <p:cNvSpPr/>
                <p:nvPr/>
              </p:nvSpPr>
              <p:spPr>
                <a:xfrm>
                  <a:off x="839495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73" name="矩形 172">
                  <a:extLst>
                    <a:ext uri="{FF2B5EF4-FFF2-40B4-BE49-F238E27FC236}">
                      <a16:creationId xmlns:a16="http://schemas.microsoft.com/office/drawing/2014/main" id="{900A2A94-5C19-DAD7-29B1-6DCC6C975BE6}"/>
                    </a:ext>
                  </a:extLst>
                </p:cNvPr>
                <p:cNvSpPr/>
                <p:nvPr/>
              </p:nvSpPr>
              <p:spPr>
                <a:xfrm>
                  <a:off x="1273412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174" name="矩形 173">
                  <a:extLst>
                    <a:ext uri="{FF2B5EF4-FFF2-40B4-BE49-F238E27FC236}">
                      <a16:creationId xmlns:a16="http://schemas.microsoft.com/office/drawing/2014/main" id="{C82EFA57-AC75-5485-1492-3E74BEA8911A}"/>
                    </a:ext>
                  </a:extLst>
                </p:cNvPr>
                <p:cNvSpPr/>
                <p:nvPr/>
              </p:nvSpPr>
              <p:spPr>
                <a:xfrm>
                  <a:off x="1707329" y="2503568"/>
                  <a:ext cx="406400" cy="4064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5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 Narrow" panose="020B0604020202020204" pitchFamily="34" charset="0"/>
                      <a:ea typeface="+mn-ea"/>
                      <a:cs typeface="Arial Narrow" panose="020B0604020202020204" pitchFamily="34" charset="0"/>
                    </a:rPr>
                    <a:t>C</a:t>
                  </a:r>
                  <a:endParaRPr kumimoji="0" lang="zh-CN" altLang="en-US" sz="1050" b="1" i="0" u="none" strike="noStrike" kern="1200" cap="none" spc="0" normalizeH="0" baseline="-2500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endParaRPr>
                </a:p>
              </p:txBody>
            </p:sp>
          </p:grpSp>
          <p:sp>
            <p:nvSpPr>
              <p:cNvPr id="143" name="矩形 142">
                <a:extLst>
                  <a:ext uri="{FF2B5EF4-FFF2-40B4-BE49-F238E27FC236}">
                    <a16:creationId xmlns:a16="http://schemas.microsoft.com/office/drawing/2014/main" id="{97D1FDC5-8530-34BE-43F1-84FBC9B474D9}"/>
                  </a:ext>
                </a:extLst>
              </p:cNvPr>
              <p:cNvSpPr/>
              <p:nvPr/>
            </p:nvSpPr>
            <p:spPr>
              <a:xfrm>
                <a:off x="6483685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44" name="矩形 143">
                <a:extLst>
                  <a:ext uri="{FF2B5EF4-FFF2-40B4-BE49-F238E27FC236}">
                    <a16:creationId xmlns:a16="http://schemas.microsoft.com/office/drawing/2014/main" id="{D2A53B4E-9EB0-63F9-3DCF-D7C7D4DB1686}"/>
                  </a:ext>
                </a:extLst>
              </p:cNvPr>
              <p:cNvSpPr/>
              <p:nvPr/>
            </p:nvSpPr>
            <p:spPr>
              <a:xfrm>
                <a:off x="7495500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45" name="矩形 144">
                <a:extLst>
                  <a:ext uri="{FF2B5EF4-FFF2-40B4-BE49-F238E27FC236}">
                    <a16:creationId xmlns:a16="http://schemas.microsoft.com/office/drawing/2014/main" id="{20E73828-2CCA-216C-BD9E-D68F5CCF1A22}"/>
                  </a:ext>
                </a:extLst>
              </p:cNvPr>
              <p:cNvSpPr/>
              <p:nvPr/>
            </p:nvSpPr>
            <p:spPr>
              <a:xfrm>
                <a:off x="8507314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46" name="矩形 145">
                <a:extLst>
                  <a:ext uri="{FF2B5EF4-FFF2-40B4-BE49-F238E27FC236}">
                    <a16:creationId xmlns:a16="http://schemas.microsoft.com/office/drawing/2014/main" id="{992C72CF-61F2-8312-DFFE-0EBA413D4C3D}"/>
                  </a:ext>
                </a:extLst>
              </p:cNvPr>
              <p:cNvSpPr/>
              <p:nvPr/>
            </p:nvSpPr>
            <p:spPr>
              <a:xfrm>
                <a:off x="9519129" y="177736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DC85D00E-780B-CDAC-B51C-F4957A8AC9CE}"/>
                  </a:ext>
                </a:extLst>
              </p:cNvPr>
              <p:cNvSpPr/>
              <p:nvPr/>
            </p:nvSpPr>
            <p:spPr>
              <a:xfrm>
                <a:off x="6483685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48" name="矩形 147">
                <a:extLst>
                  <a:ext uri="{FF2B5EF4-FFF2-40B4-BE49-F238E27FC236}">
                    <a16:creationId xmlns:a16="http://schemas.microsoft.com/office/drawing/2014/main" id="{751B7F82-5C87-92C3-D746-0F792B08A611}"/>
                  </a:ext>
                </a:extLst>
              </p:cNvPr>
              <p:cNvSpPr/>
              <p:nvPr/>
            </p:nvSpPr>
            <p:spPr>
              <a:xfrm>
                <a:off x="7495500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49" name="矩形 148">
                <a:extLst>
                  <a:ext uri="{FF2B5EF4-FFF2-40B4-BE49-F238E27FC236}">
                    <a16:creationId xmlns:a16="http://schemas.microsoft.com/office/drawing/2014/main" id="{D2CD18ED-2D09-F5FE-0F7B-3D6B89362AB5}"/>
                  </a:ext>
                </a:extLst>
              </p:cNvPr>
              <p:cNvSpPr/>
              <p:nvPr/>
            </p:nvSpPr>
            <p:spPr>
              <a:xfrm>
                <a:off x="8507314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0" name="矩形 149">
                <a:extLst>
                  <a:ext uri="{FF2B5EF4-FFF2-40B4-BE49-F238E27FC236}">
                    <a16:creationId xmlns:a16="http://schemas.microsoft.com/office/drawing/2014/main" id="{C07EF3A5-CC2D-F15B-3E08-958A6B1FAD5E}"/>
                  </a:ext>
                </a:extLst>
              </p:cNvPr>
              <p:cNvSpPr/>
              <p:nvPr/>
            </p:nvSpPr>
            <p:spPr>
              <a:xfrm>
                <a:off x="9519129" y="278522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1" name="矩形 150">
                <a:extLst>
                  <a:ext uri="{FF2B5EF4-FFF2-40B4-BE49-F238E27FC236}">
                    <a16:creationId xmlns:a16="http://schemas.microsoft.com/office/drawing/2014/main" id="{62FD8C6B-854A-5589-F825-2F03CD7D61B9}"/>
                  </a:ext>
                </a:extLst>
              </p:cNvPr>
              <p:cNvSpPr/>
              <p:nvPr/>
            </p:nvSpPr>
            <p:spPr>
              <a:xfrm>
                <a:off x="6483685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2" name="矩形 151">
                <a:extLst>
                  <a:ext uri="{FF2B5EF4-FFF2-40B4-BE49-F238E27FC236}">
                    <a16:creationId xmlns:a16="http://schemas.microsoft.com/office/drawing/2014/main" id="{C9E4BF31-34CA-6498-009A-ED09EE21AA65}"/>
                  </a:ext>
                </a:extLst>
              </p:cNvPr>
              <p:cNvSpPr/>
              <p:nvPr/>
            </p:nvSpPr>
            <p:spPr>
              <a:xfrm>
                <a:off x="7495500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3" name="矩形 152">
                <a:extLst>
                  <a:ext uri="{FF2B5EF4-FFF2-40B4-BE49-F238E27FC236}">
                    <a16:creationId xmlns:a16="http://schemas.microsoft.com/office/drawing/2014/main" id="{1D179E01-4F1D-DF9B-A173-8BDC448797D0}"/>
                  </a:ext>
                </a:extLst>
              </p:cNvPr>
              <p:cNvSpPr/>
              <p:nvPr/>
            </p:nvSpPr>
            <p:spPr>
              <a:xfrm>
                <a:off x="8507314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4" name="矩形 153">
                <a:extLst>
                  <a:ext uri="{FF2B5EF4-FFF2-40B4-BE49-F238E27FC236}">
                    <a16:creationId xmlns:a16="http://schemas.microsoft.com/office/drawing/2014/main" id="{B046F859-57F5-FCCE-EE0F-38D9DF90926B}"/>
                  </a:ext>
                </a:extLst>
              </p:cNvPr>
              <p:cNvSpPr/>
              <p:nvPr/>
            </p:nvSpPr>
            <p:spPr>
              <a:xfrm>
                <a:off x="9519129" y="379308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5" name="矩形 154">
                <a:extLst>
                  <a:ext uri="{FF2B5EF4-FFF2-40B4-BE49-F238E27FC236}">
                    <a16:creationId xmlns:a16="http://schemas.microsoft.com/office/drawing/2014/main" id="{3A6F7833-5AA6-AC9C-5625-B5DA80BB50F7}"/>
                  </a:ext>
                </a:extLst>
              </p:cNvPr>
              <p:cNvSpPr/>
              <p:nvPr/>
            </p:nvSpPr>
            <p:spPr>
              <a:xfrm>
                <a:off x="6483685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6" name="矩形 155">
                <a:extLst>
                  <a:ext uri="{FF2B5EF4-FFF2-40B4-BE49-F238E27FC236}">
                    <a16:creationId xmlns:a16="http://schemas.microsoft.com/office/drawing/2014/main" id="{D8386FBF-EB17-FD1A-0FFC-12EB613CDCCC}"/>
                  </a:ext>
                </a:extLst>
              </p:cNvPr>
              <p:cNvSpPr/>
              <p:nvPr/>
            </p:nvSpPr>
            <p:spPr>
              <a:xfrm>
                <a:off x="7495500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1050" b="1" dirty="0">
                    <a:solidFill>
                      <a:srgbClr val="FFFFFF"/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7" name="矩形 156">
                <a:extLst>
                  <a:ext uri="{FF2B5EF4-FFF2-40B4-BE49-F238E27FC236}">
                    <a16:creationId xmlns:a16="http://schemas.microsoft.com/office/drawing/2014/main" id="{A5346FF1-F5EC-753C-2992-56D6332C25B7}"/>
                  </a:ext>
                </a:extLst>
              </p:cNvPr>
              <p:cNvSpPr/>
              <p:nvPr/>
            </p:nvSpPr>
            <p:spPr>
              <a:xfrm>
                <a:off x="8507314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  <p:sp>
            <p:nvSpPr>
              <p:cNvPr id="158" name="矩形 157">
                <a:extLst>
                  <a:ext uri="{FF2B5EF4-FFF2-40B4-BE49-F238E27FC236}">
                    <a16:creationId xmlns:a16="http://schemas.microsoft.com/office/drawing/2014/main" id="{B0AAF632-44FE-8A3E-CEFE-39CF6E93CF05}"/>
                  </a:ext>
                </a:extLst>
              </p:cNvPr>
              <p:cNvSpPr/>
              <p:nvPr/>
            </p:nvSpPr>
            <p:spPr>
              <a:xfrm>
                <a:off x="9519129" y="4800942"/>
                <a:ext cx="399010" cy="39901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Narrow" panose="020B0604020202020204" pitchFamily="34" charset="0"/>
                    <a:ea typeface="+mn-ea"/>
                    <a:cs typeface="Arial Narrow" panose="020B0604020202020204" pitchFamily="34" charset="0"/>
                  </a:rPr>
                  <a:t>RM</a:t>
                </a:r>
                <a:endParaRPr kumimoji="0" lang="zh-CN" altLang="en-US" sz="105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endParaRPr>
              </a:p>
            </p:txBody>
          </p:sp>
        </p:grpSp>
      </p:grpSp>
      <p:pic>
        <p:nvPicPr>
          <p:cNvPr id="178" name="图片 177">
            <a:extLst>
              <a:ext uri="{FF2B5EF4-FFF2-40B4-BE49-F238E27FC236}">
                <a16:creationId xmlns:a16="http://schemas.microsoft.com/office/drawing/2014/main" id="{877A99EE-48E7-0971-DC1A-60D384DC0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46" y="4487619"/>
            <a:ext cx="12192000" cy="170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185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783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srgbClr val="168638"/>
                </a:solidFill>
                <a:latin typeface="Calibri"/>
              </a:rPr>
              <a:t>Many Clusters with small RedMule vs. Few Clusters with big RedMule</a:t>
            </a:r>
            <a:endParaRPr kumimoji="0" lang="en-US" altLang="zh-CN" sz="88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04ECF3D-892C-6D02-F7F0-70C4F62D2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76780"/>
            <a:ext cx="12192000" cy="1573389"/>
          </a:xfrm>
          <a:prstGeom prst="rect">
            <a:avLst/>
          </a:prstGeom>
        </p:spPr>
      </p:pic>
      <p:graphicFrame>
        <p:nvGraphicFramePr>
          <p:cNvPr id="177" name="图表 176">
            <a:extLst>
              <a:ext uri="{FF2B5EF4-FFF2-40B4-BE49-F238E27FC236}">
                <a16:creationId xmlns:a16="http://schemas.microsoft.com/office/drawing/2014/main" id="{1FCE291D-1F78-1DB7-8258-626CDC24F5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9525397"/>
              </p:ext>
            </p:extLst>
          </p:nvPr>
        </p:nvGraphicFramePr>
        <p:xfrm>
          <a:off x="5175471" y="711969"/>
          <a:ext cx="3457575" cy="3900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9" name="Content Placeholder 2">
            <a:extLst>
              <a:ext uri="{FF2B5EF4-FFF2-40B4-BE49-F238E27FC236}">
                <a16:creationId xmlns:a16="http://schemas.microsoft.com/office/drawing/2014/main" id="{449E33CF-1E00-3BB1-9FED-B8FF58FD525F}"/>
              </a:ext>
            </a:extLst>
          </p:cNvPr>
          <p:cNvSpPr txBox="1">
            <a:spLocks/>
          </p:cNvSpPr>
          <p:nvPr/>
        </p:nvSpPr>
        <p:spPr>
          <a:xfrm>
            <a:off x="254000" y="477519"/>
            <a:ext cx="6207760" cy="4799261"/>
          </a:xfrm>
          <a:prstGeom prst="rect">
            <a:avLst/>
          </a:prstGeom>
        </p:spPr>
        <p:txBody>
          <a:bodyPr vert="horz" lIns="0" tIns="46800" rIns="0" bIns="45720" rtlCol="0">
            <a:noAutofit/>
          </a:bodyPr>
          <a:lstStyle>
            <a:lvl1pPr marL="304795" indent="-304795" algn="l" defTabSz="761976" rtl="0" eaLnBrk="1" latinLnBrk="0" hangingPunct="1">
              <a:lnSpc>
                <a:spcPct val="100000"/>
              </a:lnSpc>
              <a:spcBef>
                <a:spcPts val="1270"/>
              </a:spcBef>
              <a:buClrTx/>
              <a:buSzPct val="90000"/>
              <a:buFont typeface="Arial" panose="020B0604020202020204" pitchFamily="34" charset="0"/>
              <a:buChar char="•"/>
              <a:defRPr sz="254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533383" indent="-228597" algn="l" defTabSz="761976" rtl="0" eaLnBrk="1" latinLnBrk="0" hangingPunct="1">
              <a:lnSpc>
                <a:spcPct val="100000"/>
              </a:lnSpc>
              <a:spcBef>
                <a:spcPts val="635"/>
              </a:spcBef>
              <a:buClrTx/>
              <a:buSzPct val="90000"/>
              <a:buFont typeface="Arial" panose="020B0604020202020204" pitchFamily="34" charset="0"/>
              <a:buChar char="•"/>
              <a:defRPr sz="2117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761976" indent="-228597" algn="l" defTabSz="914389" rtl="0" eaLnBrk="1" latinLnBrk="0" hangingPunct="1">
              <a:lnSpc>
                <a:spcPct val="100000"/>
              </a:lnSpc>
              <a:spcBef>
                <a:spcPts val="635"/>
              </a:spcBef>
              <a:buClrTx/>
              <a:buSzPct val="90000"/>
              <a:buFont typeface="Arial" panose="020B0604020202020204" pitchFamily="34" charset="0"/>
              <a:buChar char="•"/>
              <a:defRPr sz="1905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990569" indent="-228597" algn="l" defTabSz="914389" rtl="0" eaLnBrk="1" latinLnBrk="0" hangingPunct="1">
              <a:lnSpc>
                <a:spcPct val="10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•"/>
              <a:defRPr sz="127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1219162" indent="-228597" algn="l" defTabSz="914389" rtl="0" eaLnBrk="1" latinLnBrk="0" hangingPunct="1">
              <a:lnSpc>
                <a:spcPct val="10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•"/>
              <a:defRPr sz="1164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5pPr>
            <a:lvl6pPr marL="2514569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64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58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52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4795" marR="0" lvl="0" indent="-304795" algn="l" defTabSz="761976" rtl="0" eaLnBrk="1" fontAlgn="auto" latinLnBrk="0" hangingPunct="1">
              <a:lnSpc>
                <a:spcPct val="100000"/>
              </a:lnSpc>
              <a:spcBef>
                <a:spcPts val="127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/>
              <a:t>Benchmark GEMM</a:t>
            </a:r>
          </a:p>
          <a:p>
            <a:pPr lvl="1">
              <a:defRPr/>
            </a:pPr>
            <a:r>
              <a:rPr lang="en-US" altLang="zh-CN" sz="2000" dirty="0"/>
              <a:t>16384 x16384 </a:t>
            </a:r>
            <a:r>
              <a:rPr lang="en-US" altLang="zh-CN" sz="2000" dirty="0" err="1"/>
              <a:t>x16384</a:t>
            </a:r>
            <a:endParaRPr lang="en-US" altLang="zh-CN" sz="2000" dirty="0"/>
          </a:p>
          <a:p>
            <a:pPr lvl="1">
              <a:defRPr/>
            </a:pPr>
            <a:r>
              <a:rPr lang="en-US" altLang="zh-CN" sz="2000" dirty="0"/>
              <a:t>GEMM Elem Size = FP16</a:t>
            </a:r>
          </a:p>
          <a:p>
            <a:pPr lvl="1">
              <a:defRPr/>
            </a:pPr>
            <a:r>
              <a:rPr lang="en-US" altLang="zh-CN" sz="2000" dirty="0"/>
              <a:t>Systolic-like inter-cluster tile stream</a:t>
            </a:r>
          </a:p>
          <a:p>
            <a:pPr>
              <a:defRPr/>
            </a:pPr>
            <a:r>
              <a:rPr lang="en-US" altLang="zh-CN" sz="2423" dirty="0"/>
              <a:t>Result</a:t>
            </a:r>
          </a:p>
          <a:p>
            <a:pPr lvl="1">
              <a:defRPr/>
            </a:pPr>
            <a:r>
              <a:rPr lang="en-US" altLang="zh-CN" sz="2000" dirty="0"/>
              <a:t>Few Clusters with Big RedMule</a:t>
            </a:r>
          </a:p>
          <a:p>
            <a:pPr lvl="2">
              <a:defRPr/>
            </a:pPr>
            <a:r>
              <a:rPr lang="en-US" altLang="zh-CN" sz="1788" dirty="0"/>
              <a:t>Limited by </a:t>
            </a:r>
            <a:r>
              <a:rPr lang="en-US" altLang="zh-CN" sz="1788" dirty="0" err="1"/>
              <a:t>NoC</a:t>
            </a:r>
            <a:r>
              <a:rPr lang="en-US" altLang="zh-CN" sz="1788" dirty="0"/>
              <a:t> BW (if it can not scale)</a:t>
            </a:r>
          </a:p>
          <a:p>
            <a:pPr lvl="2">
              <a:defRPr/>
            </a:pPr>
            <a:r>
              <a:rPr lang="en-US" altLang="zh-CN" sz="1788" dirty="0"/>
              <a:t>Other potential limitations</a:t>
            </a:r>
          </a:p>
          <a:p>
            <a:pPr lvl="3">
              <a:defRPr/>
            </a:pPr>
            <a:r>
              <a:rPr lang="en-US" altLang="zh-CN" sz="1153" dirty="0"/>
              <a:t>RedMule may not scale</a:t>
            </a:r>
          </a:p>
          <a:p>
            <a:pPr lvl="3">
              <a:defRPr/>
            </a:pPr>
            <a:r>
              <a:rPr lang="en-US" altLang="zh-CN" sz="1153" dirty="0"/>
              <a:t>L1 TCDM BW may not scale</a:t>
            </a:r>
          </a:p>
          <a:p>
            <a:pPr lvl="3">
              <a:defRPr/>
            </a:pPr>
            <a:r>
              <a:rPr lang="en-US" altLang="zh-CN" sz="1153" dirty="0"/>
              <a:t>Less flexible for application with small GEMM</a:t>
            </a:r>
          </a:p>
          <a:p>
            <a:pPr lvl="1">
              <a:defRPr/>
            </a:pPr>
            <a:r>
              <a:rPr lang="en-US" altLang="zh-CN" sz="2000" dirty="0"/>
              <a:t>Many Clusters with small RedMule</a:t>
            </a:r>
          </a:p>
          <a:p>
            <a:pPr lvl="2">
              <a:defRPr/>
            </a:pPr>
            <a:r>
              <a:rPr lang="en-US" altLang="zh-CN" sz="1788" dirty="0"/>
              <a:t>Small L1-&gt; Narrow GEMM steps -&gt; More Sync needed</a:t>
            </a:r>
          </a:p>
          <a:p>
            <a:pPr lvl="2">
              <a:defRPr/>
            </a:pPr>
            <a:r>
              <a:rPr lang="en-US" altLang="zh-CN" sz="1788" dirty="0"/>
              <a:t>Many Cluster -&gt; Each Sync costs more time</a:t>
            </a:r>
          </a:p>
          <a:p>
            <a:pPr lvl="2">
              <a:defRPr/>
            </a:pPr>
            <a:endParaRPr lang="en-US" altLang="zh-CN" sz="1788" dirty="0"/>
          </a:p>
        </p:txBody>
      </p:sp>
      <p:graphicFrame>
        <p:nvGraphicFramePr>
          <p:cNvPr id="180" name="图表 179">
            <a:extLst>
              <a:ext uri="{FF2B5EF4-FFF2-40B4-BE49-F238E27FC236}">
                <a16:creationId xmlns:a16="http://schemas.microsoft.com/office/drawing/2014/main" id="{1305038C-542B-44E5-37A3-8B11986DC0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3713408"/>
              </p:ext>
            </p:extLst>
          </p:nvPr>
        </p:nvGraphicFramePr>
        <p:xfrm>
          <a:off x="8566484" y="1117600"/>
          <a:ext cx="3625516" cy="30635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82" name="直接箭头连接符 181">
            <a:extLst>
              <a:ext uri="{FF2B5EF4-FFF2-40B4-BE49-F238E27FC236}">
                <a16:creationId xmlns:a16="http://schemas.microsoft.com/office/drawing/2014/main" id="{9D13C4DE-B2A6-95C8-FCCA-7AF61674D84B}"/>
              </a:ext>
            </a:extLst>
          </p:cNvPr>
          <p:cNvCxnSpPr/>
          <p:nvPr/>
        </p:nvCxnSpPr>
        <p:spPr>
          <a:xfrm>
            <a:off x="8082819" y="1351280"/>
            <a:ext cx="995680" cy="193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箭头: 右 182">
            <a:extLst>
              <a:ext uri="{FF2B5EF4-FFF2-40B4-BE49-F238E27FC236}">
                <a16:creationId xmlns:a16="http://schemas.microsoft.com/office/drawing/2014/main" id="{09F54101-7EF8-8C23-A434-F7957DB92CCF}"/>
              </a:ext>
            </a:extLst>
          </p:cNvPr>
          <p:cNvSpPr/>
          <p:nvPr/>
        </p:nvSpPr>
        <p:spPr>
          <a:xfrm>
            <a:off x="7341139" y="789272"/>
            <a:ext cx="1103697" cy="193040"/>
          </a:xfrm>
          <a:prstGeom prst="rightArrow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84" name="箭头: 右 183">
            <a:extLst>
              <a:ext uri="{FF2B5EF4-FFF2-40B4-BE49-F238E27FC236}">
                <a16:creationId xmlns:a16="http://schemas.microsoft.com/office/drawing/2014/main" id="{01FFDAF9-21C6-C0A7-4106-8D6FC6524E08}"/>
              </a:ext>
            </a:extLst>
          </p:cNvPr>
          <p:cNvSpPr/>
          <p:nvPr/>
        </p:nvSpPr>
        <p:spPr>
          <a:xfrm flipH="1">
            <a:off x="6005349" y="789272"/>
            <a:ext cx="1103697" cy="193040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86" name="文本框 185">
            <a:extLst>
              <a:ext uri="{FF2B5EF4-FFF2-40B4-BE49-F238E27FC236}">
                <a16:creationId xmlns:a16="http://schemas.microsoft.com/office/drawing/2014/main" id="{A5A716B8-B047-EC4D-C0F8-29E332C4770E}"/>
              </a:ext>
            </a:extLst>
          </p:cNvPr>
          <p:cNvSpPr txBox="1"/>
          <p:nvPr/>
        </p:nvSpPr>
        <p:spPr>
          <a:xfrm>
            <a:off x="7229513" y="502474"/>
            <a:ext cx="13306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accent3"/>
                </a:solidFill>
              </a:rPr>
              <a:t>Sync-bound</a:t>
            </a:r>
            <a:endParaRPr lang="zh-CN" altLang="en-US" b="1" dirty="0">
              <a:solidFill>
                <a:schemeClr val="accent3"/>
              </a:solidFill>
            </a:endParaRPr>
          </a:p>
        </p:txBody>
      </p:sp>
      <p:sp>
        <p:nvSpPr>
          <p:cNvPr id="187" name="文本框 186">
            <a:extLst>
              <a:ext uri="{FF2B5EF4-FFF2-40B4-BE49-F238E27FC236}">
                <a16:creationId xmlns:a16="http://schemas.microsoft.com/office/drawing/2014/main" id="{1DD0161B-C5DE-8724-440D-69364AAC0721}"/>
              </a:ext>
            </a:extLst>
          </p:cNvPr>
          <p:cNvSpPr txBox="1"/>
          <p:nvPr/>
        </p:nvSpPr>
        <p:spPr>
          <a:xfrm>
            <a:off x="5624635" y="499087"/>
            <a:ext cx="1643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 err="1">
                <a:solidFill>
                  <a:schemeClr val="accent2"/>
                </a:solidFill>
              </a:rPr>
              <a:t>NoC</a:t>
            </a:r>
            <a:r>
              <a:rPr lang="en-US" altLang="zh-CN" sz="1800" b="1" dirty="0">
                <a:solidFill>
                  <a:schemeClr val="accent2"/>
                </a:solidFill>
              </a:rPr>
              <a:t> BW-bound</a:t>
            </a:r>
            <a:endParaRPr lang="zh-CN" alt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948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783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srgbClr val="168638"/>
                </a:solidFill>
                <a:latin typeface="Calibri"/>
              </a:rPr>
              <a:t>Many Clusters with small RedMule vs. Few Clusters with big RedMule</a:t>
            </a:r>
            <a:endParaRPr kumimoji="0" lang="en-US" altLang="zh-CN" sz="88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04ECF3D-892C-6D02-F7F0-70C4F62D2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76780"/>
            <a:ext cx="12192000" cy="1573389"/>
          </a:xfrm>
          <a:prstGeom prst="rect">
            <a:avLst/>
          </a:prstGeom>
        </p:spPr>
      </p:pic>
      <p:graphicFrame>
        <p:nvGraphicFramePr>
          <p:cNvPr id="177" name="图表 176">
            <a:extLst>
              <a:ext uri="{FF2B5EF4-FFF2-40B4-BE49-F238E27FC236}">
                <a16:creationId xmlns:a16="http://schemas.microsoft.com/office/drawing/2014/main" id="{1FCE291D-1F78-1DB7-8258-626CDC24F5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0995050"/>
              </p:ext>
            </p:extLst>
          </p:nvPr>
        </p:nvGraphicFramePr>
        <p:xfrm>
          <a:off x="658812" y="2073349"/>
          <a:ext cx="3457575" cy="3132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19E907DA-C690-EC9C-42F0-10212CC316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4" y="628682"/>
            <a:ext cx="12192000" cy="1373547"/>
          </a:xfrm>
          <a:prstGeom prst="rect">
            <a:avLst/>
          </a:prstGeom>
        </p:spPr>
      </p:pic>
      <p:sp>
        <p:nvSpPr>
          <p:cNvPr id="6" name="箭头: 下 5">
            <a:extLst>
              <a:ext uri="{FF2B5EF4-FFF2-40B4-BE49-F238E27FC236}">
                <a16:creationId xmlns:a16="http://schemas.microsoft.com/office/drawing/2014/main" id="{337D4573-A042-171F-3696-82116E761131}"/>
              </a:ext>
            </a:extLst>
          </p:cNvPr>
          <p:cNvSpPr/>
          <p:nvPr/>
        </p:nvSpPr>
        <p:spPr>
          <a:xfrm rot="10800000">
            <a:off x="2743200" y="5205660"/>
            <a:ext cx="314960" cy="500871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7" name="箭头: 下 6">
            <a:extLst>
              <a:ext uri="{FF2B5EF4-FFF2-40B4-BE49-F238E27FC236}">
                <a16:creationId xmlns:a16="http://schemas.microsoft.com/office/drawing/2014/main" id="{5F97D5B5-7472-0309-4B37-6099759D351E}"/>
              </a:ext>
            </a:extLst>
          </p:cNvPr>
          <p:cNvSpPr/>
          <p:nvPr/>
        </p:nvSpPr>
        <p:spPr>
          <a:xfrm>
            <a:off x="10576560" y="1698769"/>
            <a:ext cx="314960" cy="500871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E788CB4-E3CD-ECE3-F116-A23B76352001}"/>
              </a:ext>
            </a:extLst>
          </p:cNvPr>
          <p:cNvSpPr txBox="1"/>
          <p:nvPr/>
        </p:nvSpPr>
        <p:spPr>
          <a:xfrm>
            <a:off x="4333240" y="2355334"/>
            <a:ext cx="1417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68638"/>
                </a:solidFill>
                <a:latin typeface="Calibri"/>
              </a:rPr>
              <a:t>SoftHier_v1</a:t>
            </a:r>
            <a:endParaRPr lang="zh-CN" altLang="en-US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3E689B8-9D78-18E9-228B-C8B1B34868AF}"/>
              </a:ext>
            </a:extLst>
          </p:cNvPr>
          <p:cNvSpPr/>
          <p:nvPr/>
        </p:nvSpPr>
        <p:spPr>
          <a:xfrm>
            <a:off x="2590800" y="2234684"/>
            <a:ext cx="304798" cy="304798"/>
          </a:xfrm>
          <a:prstGeom prst="ellipse">
            <a:avLst/>
          </a:prstGeom>
          <a:noFill/>
          <a:ln w="28575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00515C00-D3AC-79C0-90E0-81D66F4DA69E}"/>
              </a:ext>
            </a:extLst>
          </p:cNvPr>
          <p:cNvSpPr/>
          <p:nvPr/>
        </p:nvSpPr>
        <p:spPr>
          <a:xfrm>
            <a:off x="10586722" y="2355334"/>
            <a:ext cx="304798" cy="304798"/>
          </a:xfrm>
          <a:prstGeom prst="ellipse">
            <a:avLst/>
          </a:prstGeom>
          <a:noFill/>
          <a:ln w="28575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898F69A-CECD-9B01-B27B-390896251471}"/>
              </a:ext>
            </a:extLst>
          </p:cNvPr>
          <p:cNvSpPr txBox="1"/>
          <p:nvPr/>
        </p:nvSpPr>
        <p:spPr>
          <a:xfrm>
            <a:off x="6439538" y="2355334"/>
            <a:ext cx="1312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168638"/>
                </a:solidFill>
                <a:latin typeface="Calibri"/>
              </a:rPr>
              <a:t>SoftHier_v2</a:t>
            </a:r>
            <a:endParaRPr lang="zh-CN" altLang="en-US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B24AED12-801A-65EE-7129-A109B0B998E5}"/>
              </a:ext>
            </a:extLst>
          </p:cNvPr>
          <p:cNvCxnSpPr>
            <a:stCxn id="12" idx="6"/>
            <a:endCxn id="11" idx="1"/>
          </p:cNvCxnSpPr>
          <p:nvPr/>
        </p:nvCxnSpPr>
        <p:spPr>
          <a:xfrm>
            <a:off x="2895598" y="2387083"/>
            <a:ext cx="1437642" cy="15291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3F449456-9AE4-E2C3-BBAB-652AFF21546D}"/>
              </a:ext>
            </a:extLst>
          </p:cNvPr>
          <p:cNvCxnSpPr>
            <a:cxnSpLocks/>
            <a:stCxn id="13" idx="2"/>
            <a:endCxn id="14" idx="3"/>
          </p:cNvCxnSpPr>
          <p:nvPr/>
        </p:nvCxnSpPr>
        <p:spPr>
          <a:xfrm flipH="1">
            <a:off x="7752080" y="2507733"/>
            <a:ext cx="2834642" cy="3226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3E6164A1-11DD-7FC3-5F3F-F52C198C5E76}"/>
              </a:ext>
            </a:extLst>
          </p:cNvPr>
          <p:cNvSpPr txBox="1"/>
          <p:nvPr/>
        </p:nvSpPr>
        <p:spPr>
          <a:xfrm>
            <a:off x="4333240" y="2772611"/>
            <a:ext cx="160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rgbClr val="168638"/>
                </a:solidFill>
                <a:latin typeface="Calibri"/>
              </a:rPr>
              <a:t>512 TFLOPs (FP16)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rgbClr val="168638"/>
                </a:solidFill>
                <a:latin typeface="Calibri"/>
              </a:rPr>
              <a:t>64 MB SRAM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rgbClr val="168638"/>
                </a:solidFill>
                <a:latin typeface="Calibri"/>
              </a:rPr>
              <a:t>64 Clusters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F742FD1-1BC4-2985-0F6F-4127A1BCB2F3}"/>
              </a:ext>
            </a:extLst>
          </p:cNvPr>
          <p:cNvSpPr txBox="1"/>
          <p:nvPr/>
        </p:nvSpPr>
        <p:spPr>
          <a:xfrm>
            <a:off x="6406832" y="2772611"/>
            <a:ext cx="1600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rgbClr val="168638"/>
                </a:solidFill>
                <a:latin typeface="Calibri"/>
              </a:rPr>
              <a:t>2048 TFLOPs (FP16)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rgbClr val="168638"/>
                </a:solidFill>
                <a:latin typeface="Calibri"/>
              </a:rPr>
              <a:t>256 MB SRAM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1400" dirty="0">
                <a:solidFill>
                  <a:srgbClr val="168638"/>
                </a:solidFill>
                <a:latin typeface="Calibri"/>
              </a:rPr>
              <a:t>256 Clusters</a:t>
            </a:r>
          </a:p>
        </p:txBody>
      </p:sp>
      <p:graphicFrame>
        <p:nvGraphicFramePr>
          <p:cNvPr id="25" name="图表 24">
            <a:extLst>
              <a:ext uri="{FF2B5EF4-FFF2-40B4-BE49-F238E27FC236}">
                <a16:creationId xmlns:a16="http://schemas.microsoft.com/office/drawing/2014/main" id="{1FCE291D-1F78-1DB7-8258-626CDC24F5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091668"/>
              </p:ext>
            </p:extLst>
          </p:nvPr>
        </p:nvGraphicFramePr>
        <p:xfrm>
          <a:off x="8474542" y="2073349"/>
          <a:ext cx="3457575" cy="307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543343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106030" y="10943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>
                <a:solidFill>
                  <a:srgbClr val="168638"/>
                </a:solidFill>
                <a:latin typeface="Calibri"/>
              </a:rPr>
              <a:t>SoA</a:t>
            </a:r>
            <a:r>
              <a:rPr lang="en-US" altLang="zh-CN" dirty="0">
                <a:solidFill>
                  <a:srgbClr val="168638"/>
                </a:solidFill>
                <a:latin typeface="Calibri"/>
              </a:rPr>
              <a:t> Comparison</a:t>
            </a:r>
            <a:endParaRPr kumimoji="0" lang="en-US" altLang="zh-CN" sz="9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44819AD-F800-7376-638D-9166BC357F1E}"/>
              </a:ext>
            </a:extLst>
          </p:cNvPr>
          <p:cNvSpPr txBox="1"/>
          <p:nvPr/>
        </p:nvSpPr>
        <p:spPr>
          <a:xfrm>
            <a:off x="916940" y="5174734"/>
            <a:ext cx="106857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/>
              <a:t>Cluster Unit* : the </a:t>
            </a:r>
            <a:r>
              <a:rPr lang="en-US" altLang="zh-CN" dirty="0"/>
              <a:t>s</a:t>
            </a:r>
            <a:r>
              <a:rPr lang="en-US" altLang="zh-CN" sz="1800" dirty="0"/>
              <a:t>mallest hierarchy </a:t>
            </a:r>
            <a:r>
              <a:rPr lang="en-US" altLang="zh-CN" dirty="0"/>
              <a:t>l</a:t>
            </a:r>
            <a:r>
              <a:rPr lang="en-US" altLang="zh-CN" sz="1800" dirty="0"/>
              <a:t>evel that couples matrix engines and local tightly-coupled memory 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A2F0BBA-D34E-742B-35CF-6B4B0996A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0225"/>
            <a:ext cx="12192000" cy="28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484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17039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100" normalizeH="0" baseline="0" noProof="0" dirty="0">
                <a:ln w="15875" cmpd="sng">
                  <a:noFill/>
                  <a:round/>
                </a:ln>
                <a:solidFill>
                  <a:srgbClr val="168638"/>
                </a:solidFill>
                <a:effectLst/>
                <a:uLnTx/>
                <a:uFillTx/>
                <a:latin typeface="Calibri"/>
                <a:ea typeface="Roboto" panose="02000000000000000000" pitchFamily="2" charset="0"/>
                <a:cs typeface="Roboto" panose="02000000000000000000" pitchFamily="2" charset="0"/>
              </a:rPr>
              <a:t>Next </a:t>
            </a:r>
            <a:r>
              <a:rPr kumimoji="0" lang="en-US" altLang="zh-CN" sz="3600" b="0" i="0" u="none" strike="noStrike" kern="1200" cap="none" spc="-100" normalizeH="0" baseline="0" noProof="0" dirty="0">
                <a:ln w="15875" cmpd="sng">
                  <a:noFill/>
                  <a:round/>
                </a:ln>
                <a:solidFill>
                  <a:srgbClr val="168638"/>
                </a:solidFill>
                <a:effectLst/>
                <a:uLnTx/>
                <a:uFillTx/>
                <a:latin typeface="Calibri"/>
                <a:ea typeface="Roboto" panose="02000000000000000000" pitchFamily="2" charset="0"/>
                <a:cs typeface="Roboto" panose="02000000000000000000" pitchFamily="2" charset="0"/>
              </a:rPr>
              <a:t>Step </a:t>
            </a:r>
            <a:endParaRPr kumimoji="0" lang="en-US" sz="3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9" name="Content Placeholder 2">
            <a:extLst>
              <a:ext uri="{FF2B5EF4-FFF2-40B4-BE49-F238E27FC236}">
                <a16:creationId xmlns:a16="http://schemas.microsoft.com/office/drawing/2014/main" id="{1FE7E4EB-441F-F90D-62E8-83C19FE64D2D}"/>
              </a:ext>
            </a:extLst>
          </p:cNvPr>
          <p:cNvSpPr txBox="1">
            <a:spLocks/>
          </p:cNvSpPr>
          <p:nvPr/>
        </p:nvSpPr>
        <p:spPr>
          <a:xfrm>
            <a:off x="316500" y="965200"/>
            <a:ext cx="9559020" cy="5140960"/>
          </a:xfrm>
          <a:prstGeom prst="rect">
            <a:avLst/>
          </a:prstGeom>
        </p:spPr>
        <p:txBody>
          <a:bodyPr vert="horz" lIns="0" tIns="46800" rIns="0" bIns="45720" rtlCol="0">
            <a:noAutofit/>
          </a:bodyPr>
          <a:lstStyle>
            <a:lvl1pPr marL="304795" indent="-304795" algn="l" defTabSz="761976" rtl="0" eaLnBrk="1" latinLnBrk="0" hangingPunct="1">
              <a:lnSpc>
                <a:spcPct val="100000"/>
              </a:lnSpc>
              <a:spcBef>
                <a:spcPts val="1270"/>
              </a:spcBef>
              <a:buClrTx/>
              <a:buSzPct val="90000"/>
              <a:buFont typeface="Arial" panose="020B0604020202020204" pitchFamily="34" charset="0"/>
              <a:buChar char="•"/>
              <a:defRPr sz="254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533383" indent="-228597" algn="l" defTabSz="761976" rtl="0" eaLnBrk="1" latinLnBrk="0" hangingPunct="1">
              <a:lnSpc>
                <a:spcPct val="100000"/>
              </a:lnSpc>
              <a:spcBef>
                <a:spcPts val="635"/>
              </a:spcBef>
              <a:buClrTx/>
              <a:buSzPct val="90000"/>
              <a:buFont typeface="Arial" panose="020B0604020202020204" pitchFamily="34" charset="0"/>
              <a:buChar char="•"/>
              <a:defRPr sz="2117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761976" indent="-228597" algn="l" defTabSz="914389" rtl="0" eaLnBrk="1" latinLnBrk="0" hangingPunct="1">
              <a:lnSpc>
                <a:spcPct val="100000"/>
              </a:lnSpc>
              <a:spcBef>
                <a:spcPts val="635"/>
              </a:spcBef>
              <a:buClrTx/>
              <a:buSzPct val="90000"/>
              <a:buFont typeface="Arial" panose="020B0604020202020204" pitchFamily="34" charset="0"/>
              <a:buChar char="•"/>
              <a:defRPr sz="1905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990569" indent="-228597" algn="l" defTabSz="914389" rtl="0" eaLnBrk="1" latinLnBrk="0" hangingPunct="1">
              <a:lnSpc>
                <a:spcPct val="10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•"/>
              <a:defRPr sz="127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1219162" indent="-228597" algn="l" defTabSz="914389" rtl="0" eaLnBrk="1" latinLnBrk="0" hangingPunct="1">
              <a:lnSpc>
                <a:spcPct val="10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•"/>
              <a:defRPr sz="1164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5pPr>
            <a:lvl6pPr marL="2514569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64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58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52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4795" marR="0" lvl="0" indent="-304795" algn="l" defTabSz="761976" rtl="0" eaLnBrk="1" fontAlgn="auto" latinLnBrk="0" hangingPunct="1">
              <a:lnSpc>
                <a:spcPct val="100000"/>
              </a:lnSpc>
              <a:spcBef>
                <a:spcPts val="127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/>
              <a:t>Currently we only have global cluster synchronization, we need to add support for subset cluster synchronization scheme</a:t>
            </a:r>
          </a:p>
          <a:p>
            <a:pPr marL="304795" marR="0" lvl="0" indent="-304795" algn="l" defTabSz="761976" rtl="0" eaLnBrk="1" fontAlgn="auto" latinLnBrk="0" hangingPunct="1">
              <a:lnSpc>
                <a:spcPct val="100000"/>
              </a:lnSpc>
              <a:spcBef>
                <a:spcPts val="127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/>
              <a:t>Mapping a whole LLama3 layer (with various sequence length and batch size) on SoftHier_v1/v2 system</a:t>
            </a:r>
          </a:p>
        </p:txBody>
      </p:sp>
    </p:spTree>
    <p:extLst>
      <p:ext uri="{BB962C8B-B14F-4D97-AF65-F5344CB8AC3E}">
        <p14:creationId xmlns:p14="http://schemas.microsoft.com/office/powerpoint/2010/main" val="1803410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156a26b38d_1_16"/>
          <p:cNvSpPr txBox="1"/>
          <p:nvPr/>
        </p:nvSpPr>
        <p:spPr>
          <a:xfrm>
            <a:off x="299070" y="170391"/>
            <a:ext cx="11638800" cy="6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638"/>
              </a:buClr>
              <a:buSzPts val="3600"/>
              <a:buFont typeface="Calibri"/>
              <a:buNone/>
            </a:pPr>
            <a:r>
              <a:rPr lang="en-US" sz="3600" dirty="0">
                <a:solidFill>
                  <a:srgbClr val="168638"/>
                </a:solidFill>
                <a:latin typeface="Calibri"/>
                <a:ea typeface="Calibri"/>
                <a:cs typeface="Calibri"/>
                <a:sym typeface="Calibri"/>
              </a:rPr>
              <a:t>Other Progress update</a:t>
            </a:r>
            <a:endParaRPr sz="3600" b="0" i="0" u="none" strike="noStrike" cap="none" dirty="0">
              <a:solidFill>
                <a:srgbClr val="1686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g2156a26b38d_1_16"/>
          <p:cNvSpPr txBox="1"/>
          <p:nvPr/>
        </p:nvSpPr>
        <p:spPr>
          <a:xfrm>
            <a:off x="365300" y="1026975"/>
            <a:ext cx="10297500" cy="51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98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40"/>
              <a:buFont typeface="Calibri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Luca C. 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 taking holidays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40"/>
              <a:buFont typeface="Calibri"/>
              <a:buNone/>
            </a:pPr>
            <a:endParaRPr sz="254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98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40"/>
              <a:buFont typeface="Calibri"/>
              <a:buChar char="●"/>
            </a:pPr>
            <a:r>
              <a:rPr lang="en-US" sz="254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Thomas is currently busy with Occamy Journal paper</a:t>
            </a:r>
            <a:endParaRPr sz="254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17039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Rephase Cluster &amp; RedMule exploration</a:t>
            </a:r>
            <a:endParaRPr kumimoji="0" lang="en-US" sz="3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459" name="组合 458">
            <a:extLst>
              <a:ext uri="{FF2B5EF4-FFF2-40B4-BE49-F238E27FC236}">
                <a16:creationId xmlns:a16="http://schemas.microsoft.com/office/drawing/2014/main" id="{A776A348-ADC3-C1AC-CA9B-1A3F12B2301F}"/>
              </a:ext>
            </a:extLst>
          </p:cNvPr>
          <p:cNvGrpSpPr/>
          <p:nvPr/>
        </p:nvGrpSpPr>
        <p:grpSpPr>
          <a:xfrm>
            <a:off x="8525183" y="865481"/>
            <a:ext cx="3412816" cy="5955175"/>
            <a:chOff x="8525175" y="636045"/>
            <a:chExt cx="3412816" cy="5955175"/>
          </a:xfrm>
        </p:grpSpPr>
        <p:grpSp>
          <p:nvGrpSpPr>
            <p:cNvPr id="448" name="组合 447">
              <a:extLst>
                <a:ext uri="{FF2B5EF4-FFF2-40B4-BE49-F238E27FC236}">
                  <a16:creationId xmlns:a16="http://schemas.microsoft.com/office/drawing/2014/main" id="{13C3A0DD-73C3-A886-B610-62B4B3508917}"/>
                </a:ext>
              </a:extLst>
            </p:cNvPr>
            <p:cNvGrpSpPr/>
            <p:nvPr/>
          </p:nvGrpSpPr>
          <p:grpSpPr>
            <a:xfrm>
              <a:off x="8979044" y="1101760"/>
              <a:ext cx="2194439" cy="4953031"/>
              <a:chOff x="8529742" y="736569"/>
              <a:chExt cx="2600115" cy="5868675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8CE53127-9285-5F93-882A-A36407CDA7B0}"/>
                  </a:ext>
                </a:extLst>
              </p:cNvPr>
              <p:cNvGrpSpPr/>
              <p:nvPr/>
            </p:nvGrpSpPr>
            <p:grpSpPr>
              <a:xfrm>
                <a:off x="8529742" y="736569"/>
                <a:ext cx="2600115" cy="596900"/>
                <a:chOff x="8457353" y="3629025"/>
                <a:chExt cx="2600115" cy="596900"/>
              </a:xfrm>
            </p:grpSpPr>
            <p:sp>
              <p:nvSpPr>
                <p:cNvPr id="2" name="矩形 1">
                  <a:extLst>
                    <a:ext uri="{FF2B5EF4-FFF2-40B4-BE49-F238E27FC236}">
                      <a16:creationId xmlns:a16="http://schemas.microsoft.com/office/drawing/2014/main" id="{B6AE7FAF-D2D2-67F6-E963-9F082B5BA168}"/>
                    </a:ext>
                  </a:extLst>
                </p:cNvPr>
                <p:cNvSpPr/>
                <p:nvPr/>
              </p:nvSpPr>
              <p:spPr>
                <a:xfrm>
                  <a:off x="8636000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 dirty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5" name="直接箭头连接符 4">
                  <a:extLst>
                    <a:ext uri="{FF2B5EF4-FFF2-40B4-BE49-F238E27FC236}">
                      <a16:creationId xmlns:a16="http://schemas.microsoft.com/office/drawing/2014/main" id="{CAB93143-DC0D-771E-514E-05725D690B53}"/>
                    </a:ext>
                  </a:extLst>
                </p:cNvPr>
                <p:cNvCxnSpPr>
                  <a:cxnSpLocks/>
                  <a:stCxn id="2" idx="3"/>
                </p:cNvCxnSpPr>
                <p:nvPr/>
              </p:nvCxnSpPr>
              <p:spPr>
                <a:xfrm flipV="1">
                  <a:off x="9062720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" name="矩形 5">
                  <a:extLst>
                    <a:ext uri="{FF2B5EF4-FFF2-40B4-BE49-F238E27FC236}">
                      <a16:creationId xmlns:a16="http://schemas.microsoft.com/office/drawing/2014/main" id="{B96CA279-0B23-475E-E59B-392656666C6C}"/>
                    </a:ext>
                  </a:extLst>
                </p:cNvPr>
                <p:cNvSpPr/>
                <p:nvPr/>
              </p:nvSpPr>
              <p:spPr>
                <a:xfrm>
                  <a:off x="9241367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7" name="直接箭头连接符 6">
                  <a:extLst>
                    <a:ext uri="{FF2B5EF4-FFF2-40B4-BE49-F238E27FC236}">
                      <a16:creationId xmlns:a16="http://schemas.microsoft.com/office/drawing/2014/main" id="{7494FD56-74B6-252D-837C-13B5E405FE34}"/>
                    </a:ext>
                  </a:extLst>
                </p:cNvPr>
                <p:cNvCxnSpPr>
                  <a:cxnSpLocks/>
                  <a:stCxn id="6" idx="3"/>
                </p:cNvCxnSpPr>
                <p:nvPr/>
              </p:nvCxnSpPr>
              <p:spPr>
                <a:xfrm flipV="1">
                  <a:off x="9668087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C1CE8319-2177-CF87-EE54-A9214A7239B2}"/>
                    </a:ext>
                  </a:extLst>
                </p:cNvPr>
                <p:cNvSpPr/>
                <p:nvPr/>
              </p:nvSpPr>
              <p:spPr>
                <a:xfrm>
                  <a:off x="9846734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 dirty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9" name="直接箭头连接符 8">
                  <a:extLst>
                    <a:ext uri="{FF2B5EF4-FFF2-40B4-BE49-F238E27FC236}">
                      <a16:creationId xmlns:a16="http://schemas.microsoft.com/office/drawing/2014/main" id="{CD8D6FA0-94BB-C5A1-7FBA-0FF5E4B425C4}"/>
                    </a:ext>
                  </a:extLst>
                </p:cNvPr>
                <p:cNvCxnSpPr>
                  <a:cxnSpLocks/>
                  <a:stCxn id="8" idx="3"/>
                </p:cNvCxnSpPr>
                <p:nvPr/>
              </p:nvCxnSpPr>
              <p:spPr>
                <a:xfrm flipV="1">
                  <a:off x="10273454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EB92ED84-6775-3840-492A-BBB63CD6A13D}"/>
                    </a:ext>
                  </a:extLst>
                </p:cNvPr>
                <p:cNvSpPr/>
                <p:nvPr/>
              </p:nvSpPr>
              <p:spPr>
                <a:xfrm>
                  <a:off x="10452101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11" name="直接箭头连接符 10">
                  <a:extLst>
                    <a:ext uri="{FF2B5EF4-FFF2-40B4-BE49-F238E27FC236}">
                      <a16:creationId xmlns:a16="http://schemas.microsoft.com/office/drawing/2014/main" id="{413B560B-477D-F7C7-BEDD-0C159AA0F147}"/>
                    </a:ext>
                  </a:extLst>
                </p:cNvPr>
                <p:cNvCxnSpPr>
                  <a:cxnSpLocks/>
                  <a:stCxn id="10" idx="3"/>
                </p:cNvCxnSpPr>
                <p:nvPr/>
              </p:nvCxnSpPr>
              <p:spPr>
                <a:xfrm flipV="1">
                  <a:off x="10878821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接箭头连接符 11">
                  <a:extLst>
                    <a:ext uri="{FF2B5EF4-FFF2-40B4-BE49-F238E27FC236}">
                      <a16:creationId xmlns:a16="http://schemas.microsoft.com/office/drawing/2014/main" id="{75850C73-1BD8-60D4-07E8-983689CF08DC}"/>
                    </a:ext>
                  </a:extLst>
                </p:cNvPr>
                <p:cNvCxnSpPr/>
                <p:nvPr/>
              </p:nvCxnSpPr>
              <p:spPr>
                <a:xfrm flipV="1">
                  <a:off x="8457353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箭头连接符 12">
                  <a:extLst>
                    <a:ext uri="{FF2B5EF4-FFF2-40B4-BE49-F238E27FC236}">
                      <a16:creationId xmlns:a16="http://schemas.microsoft.com/office/drawing/2014/main" id="{52DEB7D5-469D-6F6C-7A3D-93662E9110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76403" y="3629025"/>
                  <a:ext cx="0" cy="270933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箭头连接符 16">
                  <a:extLst>
                    <a:ext uri="{FF2B5EF4-FFF2-40B4-BE49-F238E27FC236}">
                      <a16:creationId xmlns:a16="http://schemas.microsoft.com/office/drawing/2014/main" id="{10D69A68-AD26-1970-919A-31A1024EEB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57353" y="3629025"/>
                  <a:ext cx="2569422" cy="0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矩形 21">
                  <a:extLst>
                    <a:ext uri="{FF2B5EF4-FFF2-40B4-BE49-F238E27FC236}">
                      <a16:creationId xmlns:a16="http://schemas.microsoft.com/office/drawing/2014/main" id="{E11DAF71-7D1C-B483-FFC2-B4CC10136013}"/>
                    </a:ext>
                  </a:extLst>
                </p:cNvPr>
                <p:cNvSpPr/>
                <p:nvPr/>
              </p:nvSpPr>
              <p:spPr>
                <a:xfrm>
                  <a:off x="8636000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966DE94F-5A99-A364-6957-61CD28131BFD}"/>
                    </a:ext>
                  </a:extLst>
                </p:cNvPr>
                <p:cNvSpPr/>
                <p:nvPr/>
              </p:nvSpPr>
              <p:spPr>
                <a:xfrm>
                  <a:off x="9241367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08DB3DF5-A337-1484-19D9-EA96CD05CFC7}"/>
                    </a:ext>
                  </a:extLst>
                </p:cNvPr>
                <p:cNvSpPr/>
                <p:nvPr/>
              </p:nvSpPr>
              <p:spPr>
                <a:xfrm>
                  <a:off x="9846734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25" name="矩形 24">
                  <a:extLst>
                    <a:ext uri="{FF2B5EF4-FFF2-40B4-BE49-F238E27FC236}">
                      <a16:creationId xmlns:a16="http://schemas.microsoft.com/office/drawing/2014/main" id="{99F6B090-B2F7-878E-AEF5-785BF54F5368}"/>
                    </a:ext>
                  </a:extLst>
                </p:cNvPr>
                <p:cNvSpPr/>
                <p:nvPr/>
              </p:nvSpPr>
              <p:spPr>
                <a:xfrm>
                  <a:off x="10452101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</p:grpSp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C1AD93DF-4EAC-E9E4-B5F4-6CA2E7D141DC}"/>
                  </a:ext>
                </a:extLst>
              </p:cNvPr>
              <p:cNvGrpSpPr/>
              <p:nvPr/>
            </p:nvGrpSpPr>
            <p:grpSpPr>
              <a:xfrm>
                <a:off x="9014249" y="1203082"/>
                <a:ext cx="1803398" cy="305224"/>
                <a:chOff x="8952759" y="4094479"/>
                <a:chExt cx="1803398" cy="447887"/>
              </a:xfrm>
            </p:grpSpPr>
            <p:cxnSp>
              <p:nvCxnSpPr>
                <p:cNvPr id="26" name="直接箭头连接符 25">
                  <a:extLst>
                    <a:ext uri="{FF2B5EF4-FFF2-40B4-BE49-F238E27FC236}">
                      <a16:creationId xmlns:a16="http://schemas.microsoft.com/office/drawing/2014/main" id="{735D6475-4FC2-73F7-1A3F-F75499996B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52759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箭头连接符 28">
                  <a:extLst>
                    <a:ext uri="{FF2B5EF4-FFF2-40B4-BE49-F238E27FC236}">
                      <a16:creationId xmlns:a16="http://schemas.microsoft.com/office/drawing/2014/main" id="{D0A121DB-4D1C-DBCA-1EDA-6B70E01868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53892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箭头连接符 29">
                  <a:extLst>
                    <a:ext uri="{FF2B5EF4-FFF2-40B4-BE49-F238E27FC236}">
                      <a16:creationId xmlns:a16="http://schemas.microsoft.com/office/drawing/2014/main" id="{E83900A2-E8B8-9A99-C986-BF61FEA693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55025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箭头连接符 30">
                  <a:extLst>
                    <a:ext uri="{FF2B5EF4-FFF2-40B4-BE49-F238E27FC236}">
                      <a16:creationId xmlns:a16="http://schemas.microsoft.com/office/drawing/2014/main" id="{154C84AF-9806-7AE0-EB67-6BDFAAA95B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756157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0" name="组合 279">
                <a:extLst>
                  <a:ext uri="{FF2B5EF4-FFF2-40B4-BE49-F238E27FC236}">
                    <a16:creationId xmlns:a16="http://schemas.microsoft.com/office/drawing/2014/main" id="{0FAA6011-20ED-51E4-A6D1-88626E6C3381}"/>
                  </a:ext>
                </a:extLst>
              </p:cNvPr>
              <p:cNvGrpSpPr/>
              <p:nvPr/>
            </p:nvGrpSpPr>
            <p:grpSpPr>
              <a:xfrm>
                <a:off x="8529742" y="1464703"/>
                <a:ext cx="2600115" cy="596900"/>
                <a:chOff x="8457353" y="3629025"/>
                <a:chExt cx="2600115" cy="596900"/>
              </a:xfrm>
            </p:grpSpPr>
            <p:sp>
              <p:nvSpPr>
                <p:cNvPr id="281" name="矩形 280">
                  <a:extLst>
                    <a:ext uri="{FF2B5EF4-FFF2-40B4-BE49-F238E27FC236}">
                      <a16:creationId xmlns:a16="http://schemas.microsoft.com/office/drawing/2014/main" id="{558A76C0-619C-5D51-5FCB-BA7666DC74B0}"/>
                    </a:ext>
                  </a:extLst>
                </p:cNvPr>
                <p:cNvSpPr/>
                <p:nvPr/>
              </p:nvSpPr>
              <p:spPr>
                <a:xfrm>
                  <a:off x="8636000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282" name="直接箭头连接符 281">
                  <a:extLst>
                    <a:ext uri="{FF2B5EF4-FFF2-40B4-BE49-F238E27FC236}">
                      <a16:creationId xmlns:a16="http://schemas.microsoft.com/office/drawing/2014/main" id="{ACE4A597-7E21-BBDE-5D47-269A61371B64}"/>
                    </a:ext>
                  </a:extLst>
                </p:cNvPr>
                <p:cNvCxnSpPr>
                  <a:cxnSpLocks/>
                  <a:stCxn id="281" idx="3"/>
                </p:cNvCxnSpPr>
                <p:nvPr/>
              </p:nvCxnSpPr>
              <p:spPr>
                <a:xfrm flipV="1">
                  <a:off x="9062720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3" name="矩形 282">
                  <a:extLst>
                    <a:ext uri="{FF2B5EF4-FFF2-40B4-BE49-F238E27FC236}">
                      <a16:creationId xmlns:a16="http://schemas.microsoft.com/office/drawing/2014/main" id="{2764164D-73B8-00C3-FE57-EA00440BBC80}"/>
                    </a:ext>
                  </a:extLst>
                </p:cNvPr>
                <p:cNvSpPr/>
                <p:nvPr/>
              </p:nvSpPr>
              <p:spPr>
                <a:xfrm>
                  <a:off x="9241367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284" name="直接箭头连接符 283">
                  <a:extLst>
                    <a:ext uri="{FF2B5EF4-FFF2-40B4-BE49-F238E27FC236}">
                      <a16:creationId xmlns:a16="http://schemas.microsoft.com/office/drawing/2014/main" id="{29F24638-85EE-ED5D-D9A4-DC0C8691451D}"/>
                    </a:ext>
                  </a:extLst>
                </p:cNvPr>
                <p:cNvCxnSpPr>
                  <a:cxnSpLocks/>
                  <a:stCxn id="283" idx="3"/>
                </p:cNvCxnSpPr>
                <p:nvPr/>
              </p:nvCxnSpPr>
              <p:spPr>
                <a:xfrm flipV="1">
                  <a:off x="9668087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5" name="矩形 284">
                  <a:extLst>
                    <a:ext uri="{FF2B5EF4-FFF2-40B4-BE49-F238E27FC236}">
                      <a16:creationId xmlns:a16="http://schemas.microsoft.com/office/drawing/2014/main" id="{0B1F8A43-D842-ABCE-A748-7220F3578792}"/>
                    </a:ext>
                  </a:extLst>
                </p:cNvPr>
                <p:cNvSpPr/>
                <p:nvPr/>
              </p:nvSpPr>
              <p:spPr>
                <a:xfrm>
                  <a:off x="9846734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286" name="直接箭头连接符 285">
                  <a:extLst>
                    <a:ext uri="{FF2B5EF4-FFF2-40B4-BE49-F238E27FC236}">
                      <a16:creationId xmlns:a16="http://schemas.microsoft.com/office/drawing/2014/main" id="{BA5AB4B5-4382-6565-F041-F2758B0CE4F5}"/>
                    </a:ext>
                  </a:extLst>
                </p:cNvPr>
                <p:cNvCxnSpPr>
                  <a:cxnSpLocks/>
                  <a:stCxn id="285" idx="3"/>
                </p:cNvCxnSpPr>
                <p:nvPr/>
              </p:nvCxnSpPr>
              <p:spPr>
                <a:xfrm flipV="1">
                  <a:off x="10273454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7" name="矩形 286">
                  <a:extLst>
                    <a:ext uri="{FF2B5EF4-FFF2-40B4-BE49-F238E27FC236}">
                      <a16:creationId xmlns:a16="http://schemas.microsoft.com/office/drawing/2014/main" id="{49FAA628-F9AD-6CF7-0954-0EE1000EC6C5}"/>
                    </a:ext>
                  </a:extLst>
                </p:cNvPr>
                <p:cNvSpPr/>
                <p:nvPr/>
              </p:nvSpPr>
              <p:spPr>
                <a:xfrm>
                  <a:off x="10452101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288" name="直接箭头连接符 287">
                  <a:extLst>
                    <a:ext uri="{FF2B5EF4-FFF2-40B4-BE49-F238E27FC236}">
                      <a16:creationId xmlns:a16="http://schemas.microsoft.com/office/drawing/2014/main" id="{2EACFB41-C5F2-916E-E5A0-577F5C2DA9AE}"/>
                    </a:ext>
                  </a:extLst>
                </p:cNvPr>
                <p:cNvCxnSpPr>
                  <a:cxnSpLocks/>
                  <a:stCxn id="287" idx="3"/>
                </p:cNvCxnSpPr>
                <p:nvPr/>
              </p:nvCxnSpPr>
              <p:spPr>
                <a:xfrm flipV="1">
                  <a:off x="10878821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9" name="直接箭头连接符 288">
                  <a:extLst>
                    <a:ext uri="{FF2B5EF4-FFF2-40B4-BE49-F238E27FC236}">
                      <a16:creationId xmlns:a16="http://schemas.microsoft.com/office/drawing/2014/main" id="{9780BB9D-A085-2A21-5C47-530674BCC790}"/>
                    </a:ext>
                  </a:extLst>
                </p:cNvPr>
                <p:cNvCxnSpPr/>
                <p:nvPr/>
              </p:nvCxnSpPr>
              <p:spPr>
                <a:xfrm flipV="1">
                  <a:off x="8457353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" name="直接箭头连接符 289">
                  <a:extLst>
                    <a:ext uri="{FF2B5EF4-FFF2-40B4-BE49-F238E27FC236}">
                      <a16:creationId xmlns:a16="http://schemas.microsoft.com/office/drawing/2014/main" id="{2F01404A-36C8-D4EC-9351-4D00528AF4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76403" y="3629025"/>
                  <a:ext cx="0" cy="270933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1" name="直接箭头连接符 290">
                  <a:extLst>
                    <a:ext uri="{FF2B5EF4-FFF2-40B4-BE49-F238E27FC236}">
                      <a16:creationId xmlns:a16="http://schemas.microsoft.com/office/drawing/2014/main" id="{6D7F9B46-BC02-4040-D1FD-0BB7BB24A2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57353" y="3629025"/>
                  <a:ext cx="2569422" cy="0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2" name="矩形 291">
                  <a:extLst>
                    <a:ext uri="{FF2B5EF4-FFF2-40B4-BE49-F238E27FC236}">
                      <a16:creationId xmlns:a16="http://schemas.microsoft.com/office/drawing/2014/main" id="{56AD560E-2047-86EE-BAB8-58725C535C12}"/>
                    </a:ext>
                  </a:extLst>
                </p:cNvPr>
                <p:cNvSpPr/>
                <p:nvPr/>
              </p:nvSpPr>
              <p:spPr>
                <a:xfrm>
                  <a:off x="8636000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293" name="矩形 292">
                  <a:extLst>
                    <a:ext uri="{FF2B5EF4-FFF2-40B4-BE49-F238E27FC236}">
                      <a16:creationId xmlns:a16="http://schemas.microsoft.com/office/drawing/2014/main" id="{0987F054-F158-ACF6-F0FF-6831BD984D04}"/>
                    </a:ext>
                  </a:extLst>
                </p:cNvPr>
                <p:cNvSpPr/>
                <p:nvPr/>
              </p:nvSpPr>
              <p:spPr>
                <a:xfrm>
                  <a:off x="9241367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294" name="矩形 293">
                  <a:extLst>
                    <a:ext uri="{FF2B5EF4-FFF2-40B4-BE49-F238E27FC236}">
                      <a16:creationId xmlns:a16="http://schemas.microsoft.com/office/drawing/2014/main" id="{11534A2B-B2C4-132C-23CA-EBC01F59130E}"/>
                    </a:ext>
                  </a:extLst>
                </p:cNvPr>
                <p:cNvSpPr/>
                <p:nvPr/>
              </p:nvSpPr>
              <p:spPr>
                <a:xfrm>
                  <a:off x="9846734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295" name="矩形 294">
                  <a:extLst>
                    <a:ext uri="{FF2B5EF4-FFF2-40B4-BE49-F238E27FC236}">
                      <a16:creationId xmlns:a16="http://schemas.microsoft.com/office/drawing/2014/main" id="{8FD6A0FF-72E2-A18E-5237-67F64F0C111A}"/>
                    </a:ext>
                  </a:extLst>
                </p:cNvPr>
                <p:cNvSpPr/>
                <p:nvPr/>
              </p:nvSpPr>
              <p:spPr>
                <a:xfrm>
                  <a:off x="10452101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</p:grpSp>
          <p:grpSp>
            <p:nvGrpSpPr>
              <p:cNvPr id="296" name="组合 295">
                <a:extLst>
                  <a:ext uri="{FF2B5EF4-FFF2-40B4-BE49-F238E27FC236}">
                    <a16:creationId xmlns:a16="http://schemas.microsoft.com/office/drawing/2014/main" id="{23D02A7D-0026-4F06-FF67-5EBC344FB8B6}"/>
                  </a:ext>
                </a:extLst>
              </p:cNvPr>
              <p:cNvGrpSpPr/>
              <p:nvPr/>
            </p:nvGrpSpPr>
            <p:grpSpPr>
              <a:xfrm>
                <a:off x="9014249" y="1931216"/>
                <a:ext cx="1803398" cy="305224"/>
                <a:chOff x="8952759" y="4094479"/>
                <a:chExt cx="1803398" cy="447887"/>
              </a:xfrm>
            </p:grpSpPr>
            <p:cxnSp>
              <p:nvCxnSpPr>
                <p:cNvPr id="297" name="直接箭头连接符 296">
                  <a:extLst>
                    <a:ext uri="{FF2B5EF4-FFF2-40B4-BE49-F238E27FC236}">
                      <a16:creationId xmlns:a16="http://schemas.microsoft.com/office/drawing/2014/main" id="{C34385E3-27EB-F52A-57FF-ED1329AE85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52759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8" name="直接箭头连接符 297">
                  <a:extLst>
                    <a:ext uri="{FF2B5EF4-FFF2-40B4-BE49-F238E27FC236}">
                      <a16:creationId xmlns:a16="http://schemas.microsoft.com/office/drawing/2014/main" id="{55C0978D-D75A-DAA7-5873-3AB4871056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53892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9" name="直接箭头连接符 298">
                  <a:extLst>
                    <a:ext uri="{FF2B5EF4-FFF2-40B4-BE49-F238E27FC236}">
                      <a16:creationId xmlns:a16="http://schemas.microsoft.com/office/drawing/2014/main" id="{2AD77FB4-E57E-DD3D-CD75-7A50C2B738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55025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0" name="直接箭头连接符 299">
                  <a:extLst>
                    <a:ext uri="{FF2B5EF4-FFF2-40B4-BE49-F238E27FC236}">
                      <a16:creationId xmlns:a16="http://schemas.microsoft.com/office/drawing/2014/main" id="{8545C7A2-3844-3A4C-86B7-7C35EDBB43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756157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1" name="组合 300">
                <a:extLst>
                  <a:ext uri="{FF2B5EF4-FFF2-40B4-BE49-F238E27FC236}">
                    <a16:creationId xmlns:a16="http://schemas.microsoft.com/office/drawing/2014/main" id="{DB21FF78-8DF2-2C37-D607-375B388EF55D}"/>
                  </a:ext>
                </a:extLst>
              </p:cNvPr>
              <p:cNvGrpSpPr/>
              <p:nvPr/>
            </p:nvGrpSpPr>
            <p:grpSpPr>
              <a:xfrm>
                <a:off x="8529742" y="2192837"/>
                <a:ext cx="2600115" cy="596900"/>
                <a:chOff x="8457353" y="3629025"/>
                <a:chExt cx="2600115" cy="596900"/>
              </a:xfrm>
            </p:grpSpPr>
            <p:sp>
              <p:nvSpPr>
                <p:cNvPr id="302" name="矩形 301">
                  <a:extLst>
                    <a:ext uri="{FF2B5EF4-FFF2-40B4-BE49-F238E27FC236}">
                      <a16:creationId xmlns:a16="http://schemas.microsoft.com/office/drawing/2014/main" id="{2CC5B364-06C5-A1AF-531F-B66C83D6AC82}"/>
                    </a:ext>
                  </a:extLst>
                </p:cNvPr>
                <p:cNvSpPr/>
                <p:nvPr/>
              </p:nvSpPr>
              <p:spPr>
                <a:xfrm>
                  <a:off x="8636000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03" name="直接箭头连接符 302">
                  <a:extLst>
                    <a:ext uri="{FF2B5EF4-FFF2-40B4-BE49-F238E27FC236}">
                      <a16:creationId xmlns:a16="http://schemas.microsoft.com/office/drawing/2014/main" id="{A56CE841-0943-3586-8BA9-887839BE859B}"/>
                    </a:ext>
                  </a:extLst>
                </p:cNvPr>
                <p:cNvCxnSpPr>
                  <a:cxnSpLocks/>
                  <a:stCxn id="302" idx="3"/>
                </p:cNvCxnSpPr>
                <p:nvPr/>
              </p:nvCxnSpPr>
              <p:spPr>
                <a:xfrm flipV="1">
                  <a:off x="9062720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4" name="矩形 303">
                  <a:extLst>
                    <a:ext uri="{FF2B5EF4-FFF2-40B4-BE49-F238E27FC236}">
                      <a16:creationId xmlns:a16="http://schemas.microsoft.com/office/drawing/2014/main" id="{516929A0-8DE2-A2EB-0C36-9A6039933578}"/>
                    </a:ext>
                  </a:extLst>
                </p:cNvPr>
                <p:cNvSpPr/>
                <p:nvPr/>
              </p:nvSpPr>
              <p:spPr>
                <a:xfrm>
                  <a:off x="9241367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05" name="直接箭头连接符 304">
                  <a:extLst>
                    <a:ext uri="{FF2B5EF4-FFF2-40B4-BE49-F238E27FC236}">
                      <a16:creationId xmlns:a16="http://schemas.microsoft.com/office/drawing/2014/main" id="{718C5173-F583-1BDC-CFAE-0D5EE66C19F0}"/>
                    </a:ext>
                  </a:extLst>
                </p:cNvPr>
                <p:cNvCxnSpPr>
                  <a:cxnSpLocks/>
                  <a:stCxn id="304" idx="3"/>
                </p:cNvCxnSpPr>
                <p:nvPr/>
              </p:nvCxnSpPr>
              <p:spPr>
                <a:xfrm flipV="1">
                  <a:off x="9668087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6" name="矩形 305">
                  <a:extLst>
                    <a:ext uri="{FF2B5EF4-FFF2-40B4-BE49-F238E27FC236}">
                      <a16:creationId xmlns:a16="http://schemas.microsoft.com/office/drawing/2014/main" id="{1C53A5FF-1596-5C12-A497-91CFD22DA701}"/>
                    </a:ext>
                  </a:extLst>
                </p:cNvPr>
                <p:cNvSpPr/>
                <p:nvPr/>
              </p:nvSpPr>
              <p:spPr>
                <a:xfrm>
                  <a:off x="9846734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07" name="直接箭头连接符 306">
                  <a:extLst>
                    <a:ext uri="{FF2B5EF4-FFF2-40B4-BE49-F238E27FC236}">
                      <a16:creationId xmlns:a16="http://schemas.microsoft.com/office/drawing/2014/main" id="{E56CFA47-F8F1-F5F0-EFFE-FA7A5F58BEFC}"/>
                    </a:ext>
                  </a:extLst>
                </p:cNvPr>
                <p:cNvCxnSpPr>
                  <a:cxnSpLocks/>
                  <a:stCxn id="306" idx="3"/>
                </p:cNvCxnSpPr>
                <p:nvPr/>
              </p:nvCxnSpPr>
              <p:spPr>
                <a:xfrm flipV="1">
                  <a:off x="10273454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8" name="矩形 307">
                  <a:extLst>
                    <a:ext uri="{FF2B5EF4-FFF2-40B4-BE49-F238E27FC236}">
                      <a16:creationId xmlns:a16="http://schemas.microsoft.com/office/drawing/2014/main" id="{F893689E-1872-3A45-D8E6-CDFB63CE26E3}"/>
                    </a:ext>
                  </a:extLst>
                </p:cNvPr>
                <p:cNvSpPr/>
                <p:nvPr/>
              </p:nvSpPr>
              <p:spPr>
                <a:xfrm>
                  <a:off x="10452101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09" name="直接箭头连接符 308">
                  <a:extLst>
                    <a:ext uri="{FF2B5EF4-FFF2-40B4-BE49-F238E27FC236}">
                      <a16:creationId xmlns:a16="http://schemas.microsoft.com/office/drawing/2014/main" id="{8A4198FC-D5E8-5B40-D9CF-588159BD000E}"/>
                    </a:ext>
                  </a:extLst>
                </p:cNvPr>
                <p:cNvCxnSpPr>
                  <a:cxnSpLocks/>
                  <a:stCxn id="308" idx="3"/>
                </p:cNvCxnSpPr>
                <p:nvPr/>
              </p:nvCxnSpPr>
              <p:spPr>
                <a:xfrm flipV="1">
                  <a:off x="10878821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0" name="直接箭头连接符 309">
                  <a:extLst>
                    <a:ext uri="{FF2B5EF4-FFF2-40B4-BE49-F238E27FC236}">
                      <a16:creationId xmlns:a16="http://schemas.microsoft.com/office/drawing/2014/main" id="{466D7EB2-DBBA-7A28-FC2F-065045BF9F2B}"/>
                    </a:ext>
                  </a:extLst>
                </p:cNvPr>
                <p:cNvCxnSpPr/>
                <p:nvPr/>
              </p:nvCxnSpPr>
              <p:spPr>
                <a:xfrm flipV="1">
                  <a:off x="8457353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1" name="直接箭头连接符 310">
                  <a:extLst>
                    <a:ext uri="{FF2B5EF4-FFF2-40B4-BE49-F238E27FC236}">
                      <a16:creationId xmlns:a16="http://schemas.microsoft.com/office/drawing/2014/main" id="{112D5B59-3748-E866-73A3-ECACAC7651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76403" y="3629025"/>
                  <a:ext cx="0" cy="270933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2" name="直接箭头连接符 311">
                  <a:extLst>
                    <a:ext uri="{FF2B5EF4-FFF2-40B4-BE49-F238E27FC236}">
                      <a16:creationId xmlns:a16="http://schemas.microsoft.com/office/drawing/2014/main" id="{709DB73D-35DE-FFD6-E191-02F8D8BA60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57353" y="3629025"/>
                  <a:ext cx="2569422" cy="0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3" name="矩形 312">
                  <a:extLst>
                    <a:ext uri="{FF2B5EF4-FFF2-40B4-BE49-F238E27FC236}">
                      <a16:creationId xmlns:a16="http://schemas.microsoft.com/office/drawing/2014/main" id="{66050A18-0E78-0A18-3D81-19B40990B420}"/>
                    </a:ext>
                  </a:extLst>
                </p:cNvPr>
                <p:cNvSpPr/>
                <p:nvPr/>
              </p:nvSpPr>
              <p:spPr>
                <a:xfrm>
                  <a:off x="8636000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14" name="矩形 313">
                  <a:extLst>
                    <a:ext uri="{FF2B5EF4-FFF2-40B4-BE49-F238E27FC236}">
                      <a16:creationId xmlns:a16="http://schemas.microsoft.com/office/drawing/2014/main" id="{ECB8BC85-614D-87CE-F770-513B8F67A544}"/>
                    </a:ext>
                  </a:extLst>
                </p:cNvPr>
                <p:cNvSpPr/>
                <p:nvPr/>
              </p:nvSpPr>
              <p:spPr>
                <a:xfrm>
                  <a:off x="9241367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15" name="矩形 314">
                  <a:extLst>
                    <a:ext uri="{FF2B5EF4-FFF2-40B4-BE49-F238E27FC236}">
                      <a16:creationId xmlns:a16="http://schemas.microsoft.com/office/drawing/2014/main" id="{0E6C14A5-DBCE-3102-932E-B808508A17BF}"/>
                    </a:ext>
                  </a:extLst>
                </p:cNvPr>
                <p:cNvSpPr/>
                <p:nvPr/>
              </p:nvSpPr>
              <p:spPr>
                <a:xfrm>
                  <a:off x="9846734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16" name="矩形 315">
                  <a:extLst>
                    <a:ext uri="{FF2B5EF4-FFF2-40B4-BE49-F238E27FC236}">
                      <a16:creationId xmlns:a16="http://schemas.microsoft.com/office/drawing/2014/main" id="{51E7EFAF-9C6E-FCE8-61BC-86523D2C5572}"/>
                    </a:ext>
                  </a:extLst>
                </p:cNvPr>
                <p:cNvSpPr/>
                <p:nvPr/>
              </p:nvSpPr>
              <p:spPr>
                <a:xfrm>
                  <a:off x="10452101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</p:grpSp>
          <p:grpSp>
            <p:nvGrpSpPr>
              <p:cNvPr id="317" name="组合 316">
                <a:extLst>
                  <a:ext uri="{FF2B5EF4-FFF2-40B4-BE49-F238E27FC236}">
                    <a16:creationId xmlns:a16="http://schemas.microsoft.com/office/drawing/2014/main" id="{3CF13CC3-C70C-6130-DA10-B2714C824533}"/>
                  </a:ext>
                </a:extLst>
              </p:cNvPr>
              <p:cNvGrpSpPr/>
              <p:nvPr/>
            </p:nvGrpSpPr>
            <p:grpSpPr>
              <a:xfrm>
                <a:off x="9014249" y="2659350"/>
                <a:ext cx="1803398" cy="305224"/>
                <a:chOff x="8952759" y="4094479"/>
                <a:chExt cx="1803398" cy="447887"/>
              </a:xfrm>
            </p:grpSpPr>
            <p:cxnSp>
              <p:nvCxnSpPr>
                <p:cNvPr id="318" name="直接箭头连接符 317">
                  <a:extLst>
                    <a:ext uri="{FF2B5EF4-FFF2-40B4-BE49-F238E27FC236}">
                      <a16:creationId xmlns:a16="http://schemas.microsoft.com/office/drawing/2014/main" id="{A8298B58-6F8A-1B38-10B2-C0D9755490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52759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9" name="直接箭头连接符 318">
                  <a:extLst>
                    <a:ext uri="{FF2B5EF4-FFF2-40B4-BE49-F238E27FC236}">
                      <a16:creationId xmlns:a16="http://schemas.microsoft.com/office/drawing/2014/main" id="{E899C111-1B3F-FAB2-5448-3A24900DD9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53892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直接箭头连接符 319">
                  <a:extLst>
                    <a:ext uri="{FF2B5EF4-FFF2-40B4-BE49-F238E27FC236}">
                      <a16:creationId xmlns:a16="http://schemas.microsoft.com/office/drawing/2014/main" id="{CCB9B76E-5146-E910-1606-654CE1CA6E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55025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1" name="直接箭头连接符 320">
                  <a:extLst>
                    <a:ext uri="{FF2B5EF4-FFF2-40B4-BE49-F238E27FC236}">
                      <a16:creationId xmlns:a16="http://schemas.microsoft.com/office/drawing/2014/main" id="{6B62EC1C-7274-DAC0-3505-5B90E7EE5C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756157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2" name="组合 321">
                <a:extLst>
                  <a:ext uri="{FF2B5EF4-FFF2-40B4-BE49-F238E27FC236}">
                    <a16:creationId xmlns:a16="http://schemas.microsoft.com/office/drawing/2014/main" id="{81406C51-4A99-4201-9983-E0D6BACCCC21}"/>
                  </a:ext>
                </a:extLst>
              </p:cNvPr>
              <p:cNvGrpSpPr/>
              <p:nvPr/>
            </p:nvGrpSpPr>
            <p:grpSpPr>
              <a:xfrm>
                <a:off x="8529742" y="2920971"/>
                <a:ext cx="2600115" cy="596900"/>
                <a:chOff x="8457353" y="3629025"/>
                <a:chExt cx="2600115" cy="596900"/>
              </a:xfrm>
            </p:grpSpPr>
            <p:sp>
              <p:nvSpPr>
                <p:cNvPr id="323" name="矩形 322">
                  <a:extLst>
                    <a:ext uri="{FF2B5EF4-FFF2-40B4-BE49-F238E27FC236}">
                      <a16:creationId xmlns:a16="http://schemas.microsoft.com/office/drawing/2014/main" id="{DCBC3205-0473-313C-2B8F-F6BEAC3E63D4}"/>
                    </a:ext>
                  </a:extLst>
                </p:cNvPr>
                <p:cNvSpPr/>
                <p:nvPr/>
              </p:nvSpPr>
              <p:spPr>
                <a:xfrm>
                  <a:off x="8636000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24" name="直接箭头连接符 323">
                  <a:extLst>
                    <a:ext uri="{FF2B5EF4-FFF2-40B4-BE49-F238E27FC236}">
                      <a16:creationId xmlns:a16="http://schemas.microsoft.com/office/drawing/2014/main" id="{34DF9340-42FD-4504-094F-67006222BBBE}"/>
                    </a:ext>
                  </a:extLst>
                </p:cNvPr>
                <p:cNvCxnSpPr>
                  <a:cxnSpLocks/>
                  <a:stCxn id="323" idx="3"/>
                </p:cNvCxnSpPr>
                <p:nvPr/>
              </p:nvCxnSpPr>
              <p:spPr>
                <a:xfrm flipV="1">
                  <a:off x="9062720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5" name="矩形 324">
                  <a:extLst>
                    <a:ext uri="{FF2B5EF4-FFF2-40B4-BE49-F238E27FC236}">
                      <a16:creationId xmlns:a16="http://schemas.microsoft.com/office/drawing/2014/main" id="{3E12CD30-A9CB-D6A9-C2FE-EA3E88F5754F}"/>
                    </a:ext>
                  </a:extLst>
                </p:cNvPr>
                <p:cNvSpPr/>
                <p:nvPr/>
              </p:nvSpPr>
              <p:spPr>
                <a:xfrm>
                  <a:off x="9241367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26" name="直接箭头连接符 325">
                  <a:extLst>
                    <a:ext uri="{FF2B5EF4-FFF2-40B4-BE49-F238E27FC236}">
                      <a16:creationId xmlns:a16="http://schemas.microsoft.com/office/drawing/2014/main" id="{A3CFD073-1BB7-834A-B4C8-0683E14B5FC8}"/>
                    </a:ext>
                  </a:extLst>
                </p:cNvPr>
                <p:cNvCxnSpPr>
                  <a:cxnSpLocks/>
                  <a:stCxn id="325" idx="3"/>
                </p:cNvCxnSpPr>
                <p:nvPr/>
              </p:nvCxnSpPr>
              <p:spPr>
                <a:xfrm flipV="1">
                  <a:off x="9668087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7" name="矩形 326">
                  <a:extLst>
                    <a:ext uri="{FF2B5EF4-FFF2-40B4-BE49-F238E27FC236}">
                      <a16:creationId xmlns:a16="http://schemas.microsoft.com/office/drawing/2014/main" id="{5E5D2068-624E-1142-C7FA-860317FFAE21}"/>
                    </a:ext>
                  </a:extLst>
                </p:cNvPr>
                <p:cNvSpPr/>
                <p:nvPr/>
              </p:nvSpPr>
              <p:spPr>
                <a:xfrm>
                  <a:off x="9846734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28" name="直接箭头连接符 327">
                  <a:extLst>
                    <a:ext uri="{FF2B5EF4-FFF2-40B4-BE49-F238E27FC236}">
                      <a16:creationId xmlns:a16="http://schemas.microsoft.com/office/drawing/2014/main" id="{6C05B9A8-3406-0AFA-E392-90D48E2E5E8C}"/>
                    </a:ext>
                  </a:extLst>
                </p:cNvPr>
                <p:cNvCxnSpPr>
                  <a:cxnSpLocks/>
                  <a:stCxn id="327" idx="3"/>
                </p:cNvCxnSpPr>
                <p:nvPr/>
              </p:nvCxnSpPr>
              <p:spPr>
                <a:xfrm flipV="1">
                  <a:off x="10273454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9" name="矩形 328">
                  <a:extLst>
                    <a:ext uri="{FF2B5EF4-FFF2-40B4-BE49-F238E27FC236}">
                      <a16:creationId xmlns:a16="http://schemas.microsoft.com/office/drawing/2014/main" id="{55E7EAB0-6A76-D792-FCE1-90864BEC2D53}"/>
                    </a:ext>
                  </a:extLst>
                </p:cNvPr>
                <p:cNvSpPr/>
                <p:nvPr/>
              </p:nvSpPr>
              <p:spPr>
                <a:xfrm>
                  <a:off x="10452101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30" name="直接箭头连接符 329">
                  <a:extLst>
                    <a:ext uri="{FF2B5EF4-FFF2-40B4-BE49-F238E27FC236}">
                      <a16:creationId xmlns:a16="http://schemas.microsoft.com/office/drawing/2014/main" id="{DF328D2D-E4DD-5CD3-892C-750F72F3C8F7}"/>
                    </a:ext>
                  </a:extLst>
                </p:cNvPr>
                <p:cNvCxnSpPr>
                  <a:cxnSpLocks/>
                  <a:stCxn id="329" idx="3"/>
                </p:cNvCxnSpPr>
                <p:nvPr/>
              </p:nvCxnSpPr>
              <p:spPr>
                <a:xfrm flipV="1">
                  <a:off x="10878821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1" name="直接箭头连接符 330">
                  <a:extLst>
                    <a:ext uri="{FF2B5EF4-FFF2-40B4-BE49-F238E27FC236}">
                      <a16:creationId xmlns:a16="http://schemas.microsoft.com/office/drawing/2014/main" id="{623ACD3E-6198-5A2A-74DF-EBF8536054A2}"/>
                    </a:ext>
                  </a:extLst>
                </p:cNvPr>
                <p:cNvCxnSpPr/>
                <p:nvPr/>
              </p:nvCxnSpPr>
              <p:spPr>
                <a:xfrm flipV="1">
                  <a:off x="8457353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直接箭头连接符 331">
                  <a:extLst>
                    <a:ext uri="{FF2B5EF4-FFF2-40B4-BE49-F238E27FC236}">
                      <a16:creationId xmlns:a16="http://schemas.microsoft.com/office/drawing/2014/main" id="{6FD2ED12-30BF-E959-5473-6DD7C0DDAA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76403" y="3629025"/>
                  <a:ext cx="0" cy="270933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3" name="直接箭头连接符 332">
                  <a:extLst>
                    <a:ext uri="{FF2B5EF4-FFF2-40B4-BE49-F238E27FC236}">
                      <a16:creationId xmlns:a16="http://schemas.microsoft.com/office/drawing/2014/main" id="{D5C4CF89-985B-BB26-0283-83F7B63490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57353" y="3629025"/>
                  <a:ext cx="2569422" cy="0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4" name="矩形 333">
                  <a:extLst>
                    <a:ext uri="{FF2B5EF4-FFF2-40B4-BE49-F238E27FC236}">
                      <a16:creationId xmlns:a16="http://schemas.microsoft.com/office/drawing/2014/main" id="{3825BED3-D905-0DC2-52A1-D4F6BBE225D6}"/>
                    </a:ext>
                  </a:extLst>
                </p:cNvPr>
                <p:cNvSpPr/>
                <p:nvPr/>
              </p:nvSpPr>
              <p:spPr>
                <a:xfrm>
                  <a:off x="8636000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35" name="矩形 334">
                  <a:extLst>
                    <a:ext uri="{FF2B5EF4-FFF2-40B4-BE49-F238E27FC236}">
                      <a16:creationId xmlns:a16="http://schemas.microsoft.com/office/drawing/2014/main" id="{DA802D80-A65B-C808-19CB-B4DFCBB4C474}"/>
                    </a:ext>
                  </a:extLst>
                </p:cNvPr>
                <p:cNvSpPr/>
                <p:nvPr/>
              </p:nvSpPr>
              <p:spPr>
                <a:xfrm>
                  <a:off x="9241367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36" name="矩形 335">
                  <a:extLst>
                    <a:ext uri="{FF2B5EF4-FFF2-40B4-BE49-F238E27FC236}">
                      <a16:creationId xmlns:a16="http://schemas.microsoft.com/office/drawing/2014/main" id="{4B3418D6-3DB1-848C-DC3C-53314E22156C}"/>
                    </a:ext>
                  </a:extLst>
                </p:cNvPr>
                <p:cNvSpPr/>
                <p:nvPr/>
              </p:nvSpPr>
              <p:spPr>
                <a:xfrm>
                  <a:off x="9846734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37" name="矩形 336">
                  <a:extLst>
                    <a:ext uri="{FF2B5EF4-FFF2-40B4-BE49-F238E27FC236}">
                      <a16:creationId xmlns:a16="http://schemas.microsoft.com/office/drawing/2014/main" id="{626B42A0-8CED-3840-98C5-912958B39941}"/>
                    </a:ext>
                  </a:extLst>
                </p:cNvPr>
                <p:cNvSpPr/>
                <p:nvPr/>
              </p:nvSpPr>
              <p:spPr>
                <a:xfrm>
                  <a:off x="10452101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</p:grpSp>
          <p:grpSp>
            <p:nvGrpSpPr>
              <p:cNvPr id="338" name="组合 337">
                <a:extLst>
                  <a:ext uri="{FF2B5EF4-FFF2-40B4-BE49-F238E27FC236}">
                    <a16:creationId xmlns:a16="http://schemas.microsoft.com/office/drawing/2014/main" id="{33F12835-7EB0-07CC-7ACB-8A7385445EE4}"/>
                  </a:ext>
                </a:extLst>
              </p:cNvPr>
              <p:cNvGrpSpPr/>
              <p:nvPr/>
            </p:nvGrpSpPr>
            <p:grpSpPr>
              <a:xfrm>
                <a:off x="9014249" y="3387484"/>
                <a:ext cx="1803398" cy="305224"/>
                <a:chOff x="8952759" y="4094479"/>
                <a:chExt cx="1803398" cy="447887"/>
              </a:xfrm>
            </p:grpSpPr>
            <p:cxnSp>
              <p:nvCxnSpPr>
                <p:cNvPr id="339" name="直接箭头连接符 338">
                  <a:extLst>
                    <a:ext uri="{FF2B5EF4-FFF2-40B4-BE49-F238E27FC236}">
                      <a16:creationId xmlns:a16="http://schemas.microsoft.com/office/drawing/2014/main" id="{20F8D75B-5CE0-60EF-DF24-5CE9628D9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52759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直接箭头连接符 339">
                  <a:extLst>
                    <a:ext uri="{FF2B5EF4-FFF2-40B4-BE49-F238E27FC236}">
                      <a16:creationId xmlns:a16="http://schemas.microsoft.com/office/drawing/2014/main" id="{E0CC1B8D-481E-294C-6697-18280F470D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53892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直接箭头连接符 340">
                  <a:extLst>
                    <a:ext uri="{FF2B5EF4-FFF2-40B4-BE49-F238E27FC236}">
                      <a16:creationId xmlns:a16="http://schemas.microsoft.com/office/drawing/2014/main" id="{AA06FD05-9D4A-D730-DFA2-9573FA773C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55025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直接箭头连接符 341">
                  <a:extLst>
                    <a:ext uri="{FF2B5EF4-FFF2-40B4-BE49-F238E27FC236}">
                      <a16:creationId xmlns:a16="http://schemas.microsoft.com/office/drawing/2014/main" id="{8C62C327-199A-EB85-3D9C-2D903EDCCA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756157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3" name="组合 342">
                <a:extLst>
                  <a:ext uri="{FF2B5EF4-FFF2-40B4-BE49-F238E27FC236}">
                    <a16:creationId xmlns:a16="http://schemas.microsoft.com/office/drawing/2014/main" id="{C0E124DA-CCEC-23B4-45DD-F81A1E64652B}"/>
                  </a:ext>
                </a:extLst>
              </p:cNvPr>
              <p:cNvGrpSpPr/>
              <p:nvPr/>
            </p:nvGrpSpPr>
            <p:grpSpPr>
              <a:xfrm>
                <a:off x="8529742" y="3649105"/>
                <a:ext cx="2600115" cy="596900"/>
                <a:chOff x="8457353" y="3629025"/>
                <a:chExt cx="2600115" cy="596900"/>
              </a:xfrm>
            </p:grpSpPr>
            <p:sp>
              <p:nvSpPr>
                <p:cNvPr id="344" name="矩形 343">
                  <a:extLst>
                    <a:ext uri="{FF2B5EF4-FFF2-40B4-BE49-F238E27FC236}">
                      <a16:creationId xmlns:a16="http://schemas.microsoft.com/office/drawing/2014/main" id="{C19F0D19-527E-8111-AB6B-9841745A754F}"/>
                    </a:ext>
                  </a:extLst>
                </p:cNvPr>
                <p:cNvSpPr/>
                <p:nvPr/>
              </p:nvSpPr>
              <p:spPr>
                <a:xfrm>
                  <a:off x="8636000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45" name="直接箭头连接符 344">
                  <a:extLst>
                    <a:ext uri="{FF2B5EF4-FFF2-40B4-BE49-F238E27FC236}">
                      <a16:creationId xmlns:a16="http://schemas.microsoft.com/office/drawing/2014/main" id="{6AC1DFBF-4F99-6C34-E8E8-E341297FB754}"/>
                    </a:ext>
                  </a:extLst>
                </p:cNvPr>
                <p:cNvCxnSpPr>
                  <a:cxnSpLocks/>
                  <a:stCxn id="344" idx="3"/>
                </p:cNvCxnSpPr>
                <p:nvPr/>
              </p:nvCxnSpPr>
              <p:spPr>
                <a:xfrm flipV="1">
                  <a:off x="9062720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6" name="矩形 345">
                  <a:extLst>
                    <a:ext uri="{FF2B5EF4-FFF2-40B4-BE49-F238E27FC236}">
                      <a16:creationId xmlns:a16="http://schemas.microsoft.com/office/drawing/2014/main" id="{B3327D23-0E10-43E5-39AA-138D8561E8EC}"/>
                    </a:ext>
                  </a:extLst>
                </p:cNvPr>
                <p:cNvSpPr/>
                <p:nvPr/>
              </p:nvSpPr>
              <p:spPr>
                <a:xfrm>
                  <a:off x="9241367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47" name="直接箭头连接符 346">
                  <a:extLst>
                    <a:ext uri="{FF2B5EF4-FFF2-40B4-BE49-F238E27FC236}">
                      <a16:creationId xmlns:a16="http://schemas.microsoft.com/office/drawing/2014/main" id="{53D1DB80-D5B5-7096-0847-09436D1E3378}"/>
                    </a:ext>
                  </a:extLst>
                </p:cNvPr>
                <p:cNvCxnSpPr>
                  <a:cxnSpLocks/>
                  <a:stCxn id="346" idx="3"/>
                </p:cNvCxnSpPr>
                <p:nvPr/>
              </p:nvCxnSpPr>
              <p:spPr>
                <a:xfrm flipV="1">
                  <a:off x="9668087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8" name="矩形 347">
                  <a:extLst>
                    <a:ext uri="{FF2B5EF4-FFF2-40B4-BE49-F238E27FC236}">
                      <a16:creationId xmlns:a16="http://schemas.microsoft.com/office/drawing/2014/main" id="{07A6B53A-C702-46A9-B836-14A43B350A51}"/>
                    </a:ext>
                  </a:extLst>
                </p:cNvPr>
                <p:cNvSpPr/>
                <p:nvPr/>
              </p:nvSpPr>
              <p:spPr>
                <a:xfrm>
                  <a:off x="9846734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49" name="直接箭头连接符 348">
                  <a:extLst>
                    <a:ext uri="{FF2B5EF4-FFF2-40B4-BE49-F238E27FC236}">
                      <a16:creationId xmlns:a16="http://schemas.microsoft.com/office/drawing/2014/main" id="{479CB612-B172-2B79-FDEF-10BECDDEF8A2}"/>
                    </a:ext>
                  </a:extLst>
                </p:cNvPr>
                <p:cNvCxnSpPr>
                  <a:cxnSpLocks/>
                  <a:stCxn id="348" idx="3"/>
                </p:cNvCxnSpPr>
                <p:nvPr/>
              </p:nvCxnSpPr>
              <p:spPr>
                <a:xfrm flipV="1">
                  <a:off x="10273454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0" name="矩形 349">
                  <a:extLst>
                    <a:ext uri="{FF2B5EF4-FFF2-40B4-BE49-F238E27FC236}">
                      <a16:creationId xmlns:a16="http://schemas.microsoft.com/office/drawing/2014/main" id="{CC5C137D-F63E-887F-56E2-2A5294E98537}"/>
                    </a:ext>
                  </a:extLst>
                </p:cNvPr>
                <p:cNvSpPr/>
                <p:nvPr/>
              </p:nvSpPr>
              <p:spPr>
                <a:xfrm>
                  <a:off x="10452101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51" name="直接箭头连接符 350">
                  <a:extLst>
                    <a:ext uri="{FF2B5EF4-FFF2-40B4-BE49-F238E27FC236}">
                      <a16:creationId xmlns:a16="http://schemas.microsoft.com/office/drawing/2014/main" id="{B79EC1CC-8003-FF99-10C5-F9EF2F6B49E4}"/>
                    </a:ext>
                  </a:extLst>
                </p:cNvPr>
                <p:cNvCxnSpPr>
                  <a:cxnSpLocks/>
                  <a:stCxn id="350" idx="3"/>
                </p:cNvCxnSpPr>
                <p:nvPr/>
              </p:nvCxnSpPr>
              <p:spPr>
                <a:xfrm flipV="1">
                  <a:off x="10878821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直接箭头连接符 351">
                  <a:extLst>
                    <a:ext uri="{FF2B5EF4-FFF2-40B4-BE49-F238E27FC236}">
                      <a16:creationId xmlns:a16="http://schemas.microsoft.com/office/drawing/2014/main" id="{F1208208-48A3-A19D-D97A-1FCEDB91D69D}"/>
                    </a:ext>
                  </a:extLst>
                </p:cNvPr>
                <p:cNvCxnSpPr/>
                <p:nvPr/>
              </p:nvCxnSpPr>
              <p:spPr>
                <a:xfrm flipV="1">
                  <a:off x="8457353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3" name="直接箭头连接符 352">
                  <a:extLst>
                    <a:ext uri="{FF2B5EF4-FFF2-40B4-BE49-F238E27FC236}">
                      <a16:creationId xmlns:a16="http://schemas.microsoft.com/office/drawing/2014/main" id="{F247B4CB-DCFB-2160-E162-24D2B1AA61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76403" y="3629025"/>
                  <a:ext cx="0" cy="270933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直接箭头连接符 353">
                  <a:extLst>
                    <a:ext uri="{FF2B5EF4-FFF2-40B4-BE49-F238E27FC236}">
                      <a16:creationId xmlns:a16="http://schemas.microsoft.com/office/drawing/2014/main" id="{FC908ADD-37D2-BCC2-63E4-FD5AD05F60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57353" y="3629025"/>
                  <a:ext cx="2569422" cy="0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5" name="矩形 354">
                  <a:extLst>
                    <a:ext uri="{FF2B5EF4-FFF2-40B4-BE49-F238E27FC236}">
                      <a16:creationId xmlns:a16="http://schemas.microsoft.com/office/drawing/2014/main" id="{63F3A95D-A2F9-D011-F3AB-7DA7AD8B62D5}"/>
                    </a:ext>
                  </a:extLst>
                </p:cNvPr>
                <p:cNvSpPr/>
                <p:nvPr/>
              </p:nvSpPr>
              <p:spPr>
                <a:xfrm>
                  <a:off x="8636000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56" name="矩形 355">
                  <a:extLst>
                    <a:ext uri="{FF2B5EF4-FFF2-40B4-BE49-F238E27FC236}">
                      <a16:creationId xmlns:a16="http://schemas.microsoft.com/office/drawing/2014/main" id="{443731C6-2351-1050-2C95-AEF67FC3C7C2}"/>
                    </a:ext>
                  </a:extLst>
                </p:cNvPr>
                <p:cNvSpPr/>
                <p:nvPr/>
              </p:nvSpPr>
              <p:spPr>
                <a:xfrm>
                  <a:off x="9241367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57" name="矩形 356">
                  <a:extLst>
                    <a:ext uri="{FF2B5EF4-FFF2-40B4-BE49-F238E27FC236}">
                      <a16:creationId xmlns:a16="http://schemas.microsoft.com/office/drawing/2014/main" id="{F388E4CA-9812-C43D-FF9E-D2F437C08DED}"/>
                    </a:ext>
                  </a:extLst>
                </p:cNvPr>
                <p:cNvSpPr/>
                <p:nvPr/>
              </p:nvSpPr>
              <p:spPr>
                <a:xfrm>
                  <a:off x="9846734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58" name="矩形 357">
                  <a:extLst>
                    <a:ext uri="{FF2B5EF4-FFF2-40B4-BE49-F238E27FC236}">
                      <a16:creationId xmlns:a16="http://schemas.microsoft.com/office/drawing/2014/main" id="{C16FD472-9AB0-0EBA-9B29-58AD07C4D640}"/>
                    </a:ext>
                  </a:extLst>
                </p:cNvPr>
                <p:cNvSpPr/>
                <p:nvPr/>
              </p:nvSpPr>
              <p:spPr>
                <a:xfrm>
                  <a:off x="10452101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</p:grpSp>
          <p:grpSp>
            <p:nvGrpSpPr>
              <p:cNvPr id="359" name="组合 358">
                <a:extLst>
                  <a:ext uri="{FF2B5EF4-FFF2-40B4-BE49-F238E27FC236}">
                    <a16:creationId xmlns:a16="http://schemas.microsoft.com/office/drawing/2014/main" id="{3F471EB4-0D31-BA39-9329-E981D76FF235}"/>
                  </a:ext>
                </a:extLst>
              </p:cNvPr>
              <p:cNvGrpSpPr/>
              <p:nvPr/>
            </p:nvGrpSpPr>
            <p:grpSpPr>
              <a:xfrm>
                <a:off x="9014249" y="4115618"/>
                <a:ext cx="1803398" cy="305224"/>
                <a:chOff x="8952759" y="4094479"/>
                <a:chExt cx="1803398" cy="447887"/>
              </a:xfrm>
            </p:grpSpPr>
            <p:cxnSp>
              <p:nvCxnSpPr>
                <p:cNvPr id="360" name="直接箭头连接符 359">
                  <a:extLst>
                    <a:ext uri="{FF2B5EF4-FFF2-40B4-BE49-F238E27FC236}">
                      <a16:creationId xmlns:a16="http://schemas.microsoft.com/office/drawing/2014/main" id="{5276063C-C1B8-E443-9952-E3E87AF815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52759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1" name="直接箭头连接符 360">
                  <a:extLst>
                    <a:ext uri="{FF2B5EF4-FFF2-40B4-BE49-F238E27FC236}">
                      <a16:creationId xmlns:a16="http://schemas.microsoft.com/office/drawing/2014/main" id="{9AF37325-1605-1F34-079B-2C1088E5F9C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53892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2" name="直接箭头连接符 361">
                  <a:extLst>
                    <a:ext uri="{FF2B5EF4-FFF2-40B4-BE49-F238E27FC236}">
                      <a16:creationId xmlns:a16="http://schemas.microsoft.com/office/drawing/2014/main" id="{E2CBAAEC-4C5E-349F-4BA1-692829C7C48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55025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3" name="直接箭头连接符 362">
                  <a:extLst>
                    <a:ext uri="{FF2B5EF4-FFF2-40B4-BE49-F238E27FC236}">
                      <a16:creationId xmlns:a16="http://schemas.microsoft.com/office/drawing/2014/main" id="{5927890B-DDC6-531A-139C-A58BD50671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756157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4" name="组合 363">
                <a:extLst>
                  <a:ext uri="{FF2B5EF4-FFF2-40B4-BE49-F238E27FC236}">
                    <a16:creationId xmlns:a16="http://schemas.microsoft.com/office/drawing/2014/main" id="{BF585245-4813-BDDB-C513-74283EB5C973}"/>
                  </a:ext>
                </a:extLst>
              </p:cNvPr>
              <p:cNvGrpSpPr/>
              <p:nvPr/>
            </p:nvGrpSpPr>
            <p:grpSpPr>
              <a:xfrm>
                <a:off x="8529742" y="4377239"/>
                <a:ext cx="2600115" cy="596900"/>
                <a:chOff x="8457353" y="3629025"/>
                <a:chExt cx="2600115" cy="596900"/>
              </a:xfrm>
            </p:grpSpPr>
            <p:sp>
              <p:nvSpPr>
                <p:cNvPr id="365" name="矩形 364">
                  <a:extLst>
                    <a:ext uri="{FF2B5EF4-FFF2-40B4-BE49-F238E27FC236}">
                      <a16:creationId xmlns:a16="http://schemas.microsoft.com/office/drawing/2014/main" id="{5447116B-4B8F-EC27-C591-248596D65B18}"/>
                    </a:ext>
                  </a:extLst>
                </p:cNvPr>
                <p:cNvSpPr/>
                <p:nvPr/>
              </p:nvSpPr>
              <p:spPr>
                <a:xfrm>
                  <a:off x="8636000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66" name="直接箭头连接符 365">
                  <a:extLst>
                    <a:ext uri="{FF2B5EF4-FFF2-40B4-BE49-F238E27FC236}">
                      <a16:creationId xmlns:a16="http://schemas.microsoft.com/office/drawing/2014/main" id="{745A5F0D-1F85-FA7D-B37F-9D09022F0F92}"/>
                    </a:ext>
                  </a:extLst>
                </p:cNvPr>
                <p:cNvCxnSpPr>
                  <a:cxnSpLocks/>
                  <a:stCxn id="365" idx="3"/>
                </p:cNvCxnSpPr>
                <p:nvPr/>
              </p:nvCxnSpPr>
              <p:spPr>
                <a:xfrm flipV="1">
                  <a:off x="9062720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7" name="矩形 366">
                  <a:extLst>
                    <a:ext uri="{FF2B5EF4-FFF2-40B4-BE49-F238E27FC236}">
                      <a16:creationId xmlns:a16="http://schemas.microsoft.com/office/drawing/2014/main" id="{527E5E13-535C-CEBF-1678-79E62C8B948D}"/>
                    </a:ext>
                  </a:extLst>
                </p:cNvPr>
                <p:cNvSpPr/>
                <p:nvPr/>
              </p:nvSpPr>
              <p:spPr>
                <a:xfrm>
                  <a:off x="9241367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68" name="直接箭头连接符 367">
                  <a:extLst>
                    <a:ext uri="{FF2B5EF4-FFF2-40B4-BE49-F238E27FC236}">
                      <a16:creationId xmlns:a16="http://schemas.microsoft.com/office/drawing/2014/main" id="{3EF0D976-6176-1F25-08B2-52B46AD84296}"/>
                    </a:ext>
                  </a:extLst>
                </p:cNvPr>
                <p:cNvCxnSpPr>
                  <a:cxnSpLocks/>
                  <a:stCxn id="367" idx="3"/>
                </p:cNvCxnSpPr>
                <p:nvPr/>
              </p:nvCxnSpPr>
              <p:spPr>
                <a:xfrm flipV="1">
                  <a:off x="9668087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9" name="矩形 368">
                  <a:extLst>
                    <a:ext uri="{FF2B5EF4-FFF2-40B4-BE49-F238E27FC236}">
                      <a16:creationId xmlns:a16="http://schemas.microsoft.com/office/drawing/2014/main" id="{37F16F21-24F6-8A42-6EE5-C63B1916511D}"/>
                    </a:ext>
                  </a:extLst>
                </p:cNvPr>
                <p:cNvSpPr/>
                <p:nvPr/>
              </p:nvSpPr>
              <p:spPr>
                <a:xfrm>
                  <a:off x="9846734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70" name="直接箭头连接符 369">
                  <a:extLst>
                    <a:ext uri="{FF2B5EF4-FFF2-40B4-BE49-F238E27FC236}">
                      <a16:creationId xmlns:a16="http://schemas.microsoft.com/office/drawing/2014/main" id="{CE12DD9D-24E5-4A58-E07C-8144451D5562}"/>
                    </a:ext>
                  </a:extLst>
                </p:cNvPr>
                <p:cNvCxnSpPr>
                  <a:cxnSpLocks/>
                  <a:stCxn id="369" idx="3"/>
                </p:cNvCxnSpPr>
                <p:nvPr/>
              </p:nvCxnSpPr>
              <p:spPr>
                <a:xfrm flipV="1">
                  <a:off x="10273454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1" name="矩形 370">
                  <a:extLst>
                    <a:ext uri="{FF2B5EF4-FFF2-40B4-BE49-F238E27FC236}">
                      <a16:creationId xmlns:a16="http://schemas.microsoft.com/office/drawing/2014/main" id="{FBF9E686-81A7-6921-9687-A5C4F297DE7C}"/>
                    </a:ext>
                  </a:extLst>
                </p:cNvPr>
                <p:cNvSpPr/>
                <p:nvPr/>
              </p:nvSpPr>
              <p:spPr>
                <a:xfrm>
                  <a:off x="10452101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72" name="直接箭头连接符 371">
                  <a:extLst>
                    <a:ext uri="{FF2B5EF4-FFF2-40B4-BE49-F238E27FC236}">
                      <a16:creationId xmlns:a16="http://schemas.microsoft.com/office/drawing/2014/main" id="{A4ECB0E1-49C1-81E5-20B4-9BEFEBD50B6C}"/>
                    </a:ext>
                  </a:extLst>
                </p:cNvPr>
                <p:cNvCxnSpPr>
                  <a:cxnSpLocks/>
                  <a:stCxn id="371" idx="3"/>
                </p:cNvCxnSpPr>
                <p:nvPr/>
              </p:nvCxnSpPr>
              <p:spPr>
                <a:xfrm flipV="1">
                  <a:off x="10878821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3" name="直接箭头连接符 372">
                  <a:extLst>
                    <a:ext uri="{FF2B5EF4-FFF2-40B4-BE49-F238E27FC236}">
                      <a16:creationId xmlns:a16="http://schemas.microsoft.com/office/drawing/2014/main" id="{C246715D-D9B3-7B62-1759-AB523CF002C9}"/>
                    </a:ext>
                  </a:extLst>
                </p:cNvPr>
                <p:cNvCxnSpPr/>
                <p:nvPr/>
              </p:nvCxnSpPr>
              <p:spPr>
                <a:xfrm flipV="1">
                  <a:off x="8457353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4" name="直接箭头连接符 373">
                  <a:extLst>
                    <a:ext uri="{FF2B5EF4-FFF2-40B4-BE49-F238E27FC236}">
                      <a16:creationId xmlns:a16="http://schemas.microsoft.com/office/drawing/2014/main" id="{C9245DBF-EB58-476C-FEF6-811BD8C371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76403" y="3629025"/>
                  <a:ext cx="0" cy="270933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5" name="直接箭头连接符 374">
                  <a:extLst>
                    <a:ext uri="{FF2B5EF4-FFF2-40B4-BE49-F238E27FC236}">
                      <a16:creationId xmlns:a16="http://schemas.microsoft.com/office/drawing/2014/main" id="{453550F0-4D30-92C8-FDEB-B8FA62E08D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57353" y="3629025"/>
                  <a:ext cx="2569422" cy="0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6" name="矩形 375">
                  <a:extLst>
                    <a:ext uri="{FF2B5EF4-FFF2-40B4-BE49-F238E27FC236}">
                      <a16:creationId xmlns:a16="http://schemas.microsoft.com/office/drawing/2014/main" id="{5C1E9258-EDBE-1B31-FA09-E6EFF173CB6E}"/>
                    </a:ext>
                  </a:extLst>
                </p:cNvPr>
                <p:cNvSpPr/>
                <p:nvPr/>
              </p:nvSpPr>
              <p:spPr>
                <a:xfrm>
                  <a:off x="8636000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77" name="矩形 376">
                  <a:extLst>
                    <a:ext uri="{FF2B5EF4-FFF2-40B4-BE49-F238E27FC236}">
                      <a16:creationId xmlns:a16="http://schemas.microsoft.com/office/drawing/2014/main" id="{C8A073C0-DD92-DEBB-8082-F3A79AD14E80}"/>
                    </a:ext>
                  </a:extLst>
                </p:cNvPr>
                <p:cNvSpPr/>
                <p:nvPr/>
              </p:nvSpPr>
              <p:spPr>
                <a:xfrm>
                  <a:off x="9241367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78" name="矩形 377">
                  <a:extLst>
                    <a:ext uri="{FF2B5EF4-FFF2-40B4-BE49-F238E27FC236}">
                      <a16:creationId xmlns:a16="http://schemas.microsoft.com/office/drawing/2014/main" id="{D1B63B8A-C3FB-CDF7-2083-039379B747BE}"/>
                    </a:ext>
                  </a:extLst>
                </p:cNvPr>
                <p:cNvSpPr/>
                <p:nvPr/>
              </p:nvSpPr>
              <p:spPr>
                <a:xfrm>
                  <a:off x="9846734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79" name="矩形 378">
                  <a:extLst>
                    <a:ext uri="{FF2B5EF4-FFF2-40B4-BE49-F238E27FC236}">
                      <a16:creationId xmlns:a16="http://schemas.microsoft.com/office/drawing/2014/main" id="{72937CFD-6E57-2B82-8B73-3D17D3F7AE89}"/>
                    </a:ext>
                  </a:extLst>
                </p:cNvPr>
                <p:cNvSpPr/>
                <p:nvPr/>
              </p:nvSpPr>
              <p:spPr>
                <a:xfrm>
                  <a:off x="10452101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</p:grpSp>
          <p:grpSp>
            <p:nvGrpSpPr>
              <p:cNvPr id="380" name="组合 379">
                <a:extLst>
                  <a:ext uri="{FF2B5EF4-FFF2-40B4-BE49-F238E27FC236}">
                    <a16:creationId xmlns:a16="http://schemas.microsoft.com/office/drawing/2014/main" id="{709FECB9-1D90-D7EF-5C1C-B896B76FC050}"/>
                  </a:ext>
                </a:extLst>
              </p:cNvPr>
              <p:cNvGrpSpPr/>
              <p:nvPr/>
            </p:nvGrpSpPr>
            <p:grpSpPr>
              <a:xfrm>
                <a:off x="9014249" y="4843752"/>
                <a:ext cx="1803398" cy="305224"/>
                <a:chOff x="8952759" y="4094479"/>
                <a:chExt cx="1803398" cy="447887"/>
              </a:xfrm>
            </p:grpSpPr>
            <p:cxnSp>
              <p:nvCxnSpPr>
                <p:cNvPr id="381" name="直接箭头连接符 380">
                  <a:extLst>
                    <a:ext uri="{FF2B5EF4-FFF2-40B4-BE49-F238E27FC236}">
                      <a16:creationId xmlns:a16="http://schemas.microsoft.com/office/drawing/2014/main" id="{A5BC0788-5459-2264-4642-E68586EABC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52759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2" name="直接箭头连接符 381">
                  <a:extLst>
                    <a:ext uri="{FF2B5EF4-FFF2-40B4-BE49-F238E27FC236}">
                      <a16:creationId xmlns:a16="http://schemas.microsoft.com/office/drawing/2014/main" id="{61F0D7F5-E6D8-3B22-688D-A4AEF444D2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53892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3" name="直接箭头连接符 382">
                  <a:extLst>
                    <a:ext uri="{FF2B5EF4-FFF2-40B4-BE49-F238E27FC236}">
                      <a16:creationId xmlns:a16="http://schemas.microsoft.com/office/drawing/2014/main" id="{04212FB0-3750-AA64-8079-C2933F47521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55025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4" name="直接箭头连接符 383">
                  <a:extLst>
                    <a:ext uri="{FF2B5EF4-FFF2-40B4-BE49-F238E27FC236}">
                      <a16:creationId xmlns:a16="http://schemas.microsoft.com/office/drawing/2014/main" id="{C2586627-94D6-9AB6-2C72-7085C474624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756157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85" name="组合 384">
                <a:extLst>
                  <a:ext uri="{FF2B5EF4-FFF2-40B4-BE49-F238E27FC236}">
                    <a16:creationId xmlns:a16="http://schemas.microsoft.com/office/drawing/2014/main" id="{9140677F-EAB5-D0B2-021B-542173DDF650}"/>
                  </a:ext>
                </a:extLst>
              </p:cNvPr>
              <p:cNvGrpSpPr/>
              <p:nvPr/>
            </p:nvGrpSpPr>
            <p:grpSpPr>
              <a:xfrm>
                <a:off x="8529742" y="5105373"/>
                <a:ext cx="2600115" cy="596900"/>
                <a:chOff x="8457353" y="3629025"/>
                <a:chExt cx="2600115" cy="596900"/>
              </a:xfrm>
            </p:grpSpPr>
            <p:sp>
              <p:nvSpPr>
                <p:cNvPr id="386" name="矩形 385">
                  <a:extLst>
                    <a:ext uri="{FF2B5EF4-FFF2-40B4-BE49-F238E27FC236}">
                      <a16:creationId xmlns:a16="http://schemas.microsoft.com/office/drawing/2014/main" id="{623E3323-D87C-BEA2-5314-02DBD88B46E6}"/>
                    </a:ext>
                  </a:extLst>
                </p:cNvPr>
                <p:cNvSpPr/>
                <p:nvPr/>
              </p:nvSpPr>
              <p:spPr>
                <a:xfrm>
                  <a:off x="8636000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87" name="直接箭头连接符 386">
                  <a:extLst>
                    <a:ext uri="{FF2B5EF4-FFF2-40B4-BE49-F238E27FC236}">
                      <a16:creationId xmlns:a16="http://schemas.microsoft.com/office/drawing/2014/main" id="{34DE4C33-5EAB-0725-CF42-4F14DEF2364F}"/>
                    </a:ext>
                  </a:extLst>
                </p:cNvPr>
                <p:cNvCxnSpPr>
                  <a:cxnSpLocks/>
                  <a:stCxn id="386" idx="3"/>
                </p:cNvCxnSpPr>
                <p:nvPr/>
              </p:nvCxnSpPr>
              <p:spPr>
                <a:xfrm flipV="1">
                  <a:off x="9062720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8" name="矩形 387">
                  <a:extLst>
                    <a:ext uri="{FF2B5EF4-FFF2-40B4-BE49-F238E27FC236}">
                      <a16:creationId xmlns:a16="http://schemas.microsoft.com/office/drawing/2014/main" id="{BDF1E849-713F-826B-1E5F-9C72885DED5D}"/>
                    </a:ext>
                  </a:extLst>
                </p:cNvPr>
                <p:cNvSpPr/>
                <p:nvPr/>
              </p:nvSpPr>
              <p:spPr>
                <a:xfrm>
                  <a:off x="9241367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89" name="直接箭头连接符 388">
                  <a:extLst>
                    <a:ext uri="{FF2B5EF4-FFF2-40B4-BE49-F238E27FC236}">
                      <a16:creationId xmlns:a16="http://schemas.microsoft.com/office/drawing/2014/main" id="{6FC762C5-298C-2298-7AD1-D3A2E94FCEEF}"/>
                    </a:ext>
                  </a:extLst>
                </p:cNvPr>
                <p:cNvCxnSpPr>
                  <a:cxnSpLocks/>
                  <a:stCxn id="388" idx="3"/>
                </p:cNvCxnSpPr>
                <p:nvPr/>
              </p:nvCxnSpPr>
              <p:spPr>
                <a:xfrm flipV="1">
                  <a:off x="9668087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0" name="矩形 389">
                  <a:extLst>
                    <a:ext uri="{FF2B5EF4-FFF2-40B4-BE49-F238E27FC236}">
                      <a16:creationId xmlns:a16="http://schemas.microsoft.com/office/drawing/2014/main" id="{82B802E6-4466-8A87-5D08-B5E6CC5CC2FC}"/>
                    </a:ext>
                  </a:extLst>
                </p:cNvPr>
                <p:cNvSpPr/>
                <p:nvPr/>
              </p:nvSpPr>
              <p:spPr>
                <a:xfrm>
                  <a:off x="9846734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91" name="直接箭头连接符 390">
                  <a:extLst>
                    <a:ext uri="{FF2B5EF4-FFF2-40B4-BE49-F238E27FC236}">
                      <a16:creationId xmlns:a16="http://schemas.microsoft.com/office/drawing/2014/main" id="{19AE9B4A-AA5A-95EE-DEC8-22929065D41C}"/>
                    </a:ext>
                  </a:extLst>
                </p:cNvPr>
                <p:cNvCxnSpPr>
                  <a:cxnSpLocks/>
                  <a:stCxn id="390" idx="3"/>
                </p:cNvCxnSpPr>
                <p:nvPr/>
              </p:nvCxnSpPr>
              <p:spPr>
                <a:xfrm flipV="1">
                  <a:off x="10273454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2" name="矩形 391">
                  <a:extLst>
                    <a:ext uri="{FF2B5EF4-FFF2-40B4-BE49-F238E27FC236}">
                      <a16:creationId xmlns:a16="http://schemas.microsoft.com/office/drawing/2014/main" id="{6900F2EF-EA41-90CA-0F49-1987C1572D93}"/>
                    </a:ext>
                  </a:extLst>
                </p:cNvPr>
                <p:cNvSpPr/>
                <p:nvPr/>
              </p:nvSpPr>
              <p:spPr>
                <a:xfrm>
                  <a:off x="10452101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393" name="直接箭头连接符 392">
                  <a:extLst>
                    <a:ext uri="{FF2B5EF4-FFF2-40B4-BE49-F238E27FC236}">
                      <a16:creationId xmlns:a16="http://schemas.microsoft.com/office/drawing/2014/main" id="{5623EF2D-C447-6400-40BD-F3722341C857}"/>
                    </a:ext>
                  </a:extLst>
                </p:cNvPr>
                <p:cNvCxnSpPr>
                  <a:cxnSpLocks/>
                  <a:stCxn id="392" idx="3"/>
                </p:cNvCxnSpPr>
                <p:nvPr/>
              </p:nvCxnSpPr>
              <p:spPr>
                <a:xfrm flipV="1">
                  <a:off x="10878821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4" name="直接箭头连接符 393">
                  <a:extLst>
                    <a:ext uri="{FF2B5EF4-FFF2-40B4-BE49-F238E27FC236}">
                      <a16:creationId xmlns:a16="http://schemas.microsoft.com/office/drawing/2014/main" id="{F9087CD7-F93E-7FD4-5273-A070BDCDAC83}"/>
                    </a:ext>
                  </a:extLst>
                </p:cNvPr>
                <p:cNvCxnSpPr/>
                <p:nvPr/>
              </p:nvCxnSpPr>
              <p:spPr>
                <a:xfrm flipV="1">
                  <a:off x="8457353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5" name="直接箭头连接符 394">
                  <a:extLst>
                    <a:ext uri="{FF2B5EF4-FFF2-40B4-BE49-F238E27FC236}">
                      <a16:creationId xmlns:a16="http://schemas.microsoft.com/office/drawing/2014/main" id="{D10B2F9A-E177-4B89-D583-324D412768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76403" y="3629025"/>
                  <a:ext cx="0" cy="270933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6" name="直接箭头连接符 395">
                  <a:extLst>
                    <a:ext uri="{FF2B5EF4-FFF2-40B4-BE49-F238E27FC236}">
                      <a16:creationId xmlns:a16="http://schemas.microsoft.com/office/drawing/2014/main" id="{3A12C968-0953-EBFB-090C-3C7C9668E6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57353" y="3629025"/>
                  <a:ext cx="2569422" cy="0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7" name="矩形 396">
                  <a:extLst>
                    <a:ext uri="{FF2B5EF4-FFF2-40B4-BE49-F238E27FC236}">
                      <a16:creationId xmlns:a16="http://schemas.microsoft.com/office/drawing/2014/main" id="{2F22AAE0-F0EF-A1D1-728F-89363BEDFFBA}"/>
                    </a:ext>
                  </a:extLst>
                </p:cNvPr>
                <p:cNvSpPr/>
                <p:nvPr/>
              </p:nvSpPr>
              <p:spPr>
                <a:xfrm>
                  <a:off x="8636000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98" name="矩形 397">
                  <a:extLst>
                    <a:ext uri="{FF2B5EF4-FFF2-40B4-BE49-F238E27FC236}">
                      <a16:creationId xmlns:a16="http://schemas.microsoft.com/office/drawing/2014/main" id="{26C047EF-9FCC-C47C-E1E9-3A0861EC17DE}"/>
                    </a:ext>
                  </a:extLst>
                </p:cNvPr>
                <p:cNvSpPr/>
                <p:nvPr/>
              </p:nvSpPr>
              <p:spPr>
                <a:xfrm>
                  <a:off x="9241367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399" name="矩形 398">
                  <a:extLst>
                    <a:ext uri="{FF2B5EF4-FFF2-40B4-BE49-F238E27FC236}">
                      <a16:creationId xmlns:a16="http://schemas.microsoft.com/office/drawing/2014/main" id="{7ECA1EEF-68EC-FDB4-396B-3591E0681433}"/>
                    </a:ext>
                  </a:extLst>
                </p:cNvPr>
                <p:cNvSpPr/>
                <p:nvPr/>
              </p:nvSpPr>
              <p:spPr>
                <a:xfrm>
                  <a:off x="9846734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00" name="矩形 399">
                  <a:extLst>
                    <a:ext uri="{FF2B5EF4-FFF2-40B4-BE49-F238E27FC236}">
                      <a16:creationId xmlns:a16="http://schemas.microsoft.com/office/drawing/2014/main" id="{4AF84155-6DD0-3327-7111-678FB41DE572}"/>
                    </a:ext>
                  </a:extLst>
                </p:cNvPr>
                <p:cNvSpPr/>
                <p:nvPr/>
              </p:nvSpPr>
              <p:spPr>
                <a:xfrm>
                  <a:off x="10452101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</p:grpSp>
          <p:grpSp>
            <p:nvGrpSpPr>
              <p:cNvPr id="401" name="组合 400">
                <a:extLst>
                  <a:ext uri="{FF2B5EF4-FFF2-40B4-BE49-F238E27FC236}">
                    <a16:creationId xmlns:a16="http://schemas.microsoft.com/office/drawing/2014/main" id="{53655ED8-E664-92E4-6F84-1630F2142C72}"/>
                  </a:ext>
                </a:extLst>
              </p:cNvPr>
              <p:cNvGrpSpPr/>
              <p:nvPr/>
            </p:nvGrpSpPr>
            <p:grpSpPr>
              <a:xfrm>
                <a:off x="9014249" y="5571886"/>
                <a:ext cx="1803398" cy="305224"/>
                <a:chOff x="8952759" y="4094479"/>
                <a:chExt cx="1803398" cy="447887"/>
              </a:xfrm>
            </p:grpSpPr>
            <p:cxnSp>
              <p:nvCxnSpPr>
                <p:cNvPr id="402" name="直接箭头连接符 401">
                  <a:extLst>
                    <a:ext uri="{FF2B5EF4-FFF2-40B4-BE49-F238E27FC236}">
                      <a16:creationId xmlns:a16="http://schemas.microsoft.com/office/drawing/2014/main" id="{ADE40EEE-397F-84BA-802B-AE779DBA4B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52759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3" name="直接箭头连接符 402">
                  <a:extLst>
                    <a:ext uri="{FF2B5EF4-FFF2-40B4-BE49-F238E27FC236}">
                      <a16:creationId xmlns:a16="http://schemas.microsoft.com/office/drawing/2014/main" id="{96307770-CE1E-B1A5-A1DC-30B61AD56D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53892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4" name="直接箭头连接符 403">
                  <a:extLst>
                    <a:ext uri="{FF2B5EF4-FFF2-40B4-BE49-F238E27FC236}">
                      <a16:creationId xmlns:a16="http://schemas.microsoft.com/office/drawing/2014/main" id="{9FA4B079-D8C4-DEAF-C150-8ED4C77415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55025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5" name="直接箭头连接符 404">
                  <a:extLst>
                    <a:ext uri="{FF2B5EF4-FFF2-40B4-BE49-F238E27FC236}">
                      <a16:creationId xmlns:a16="http://schemas.microsoft.com/office/drawing/2014/main" id="{AFF4430F-3120-24A1-B044-0226F30016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756157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06" name="组合 405">
                <a:extLst>
                  <a:ext uri="{FF2B5EF4-FFF2-40B4-BE49-F238E27FC236}">
                    <a16:creationId xmlns:a16="http://schemas.microsoft.com/office/drawing/2014/main" id="{DA25D86B-092E-0BFD-2D53-290810349D81}"/>
                  </a:ext>
                </a:extLst>
              </p:cNvPr>
              <p:cNvGrpSpPr/>
              <p:nvPr/>
            </p:nvGrpSpPr>
            <p:grpSpPr>
              <a:xfrm>
                <a:off x="8529742" y="5833507"/>
                <a:ext cx="2600115" cy="596900"/>
                <a:chOff x="8457353" y="3629025"/>
                <a:chExt cx="2600115" cy="596900"/>
              </a:xfrm>
            </p:grpSpPr>
            <p:sp>
              <p:nvSpPr>
                <p:cNvPr id="407" name="矩形 406">
                  <a:extLst>
                    <a:ext uri="{FF2B5EF4-FFF2-40B4-BE49-F238E27FC236}">
                      <a16:creationId xmlns:a16="http://schemas.microsoft.com/office/drawing/2014/main" id="{E3D07DEB-3B7E-D2FC-3368-917A64503C8B}"/>
                    </a:ext>
                  </a:extLst>
                </p:cNvPr>
                <p:cNvSpPr/>
                <p:nvPr/>
              </p:nvSpPr>
              <p:spPr>
                <a:xfrm>
                  <a:off x="8636000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408" name="直接箭头连接符 407">
                  <a:extLst>
                    <a:ext uri="{FF2B5EF4-FFF2-40B4-BE49-F238E27FC236}">
                      <a16:creationId xmlns:a16="http://schemas.microsoft.com/office/drawing/2014/main" id="{C606305C-8A9B-343F-005A-667619022B06}"/>
                    </a:ext>
                  </a:extLst>
                </p:cNvPr>
                <p:cNvCxnSpPr>
                  <a:cxnSpLocks/>
                  <a:stCxn id="407" idx="3"/>
                </p:cNvCxnSpPr>
                <p:nvPr/>
              </p:nvCxnSpPr>
              <p:spPr>
                <a:xfrm flipV="1">
                  <a:off x="9062720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9" name="矩形 408">
                  <a:extLst>
                    <a:ext uri="{FF2B5EF4-FFF2-40B4-BE49-F238E27FC236}">
                      <a16:creationId xmlns:a16="http://schemas.microsoft.com/office/drawing/2014/main" id="{D4611E62-864E-34BB-9989-2611BEF4A53B}"/>
                    </a:ext>
                  </a:extLst>
                </p:cNvPr>
                <p:cNvSpPr/>
                <p:nvPr/>
              </p:nvSpPr>
              <p:spPr>
                <a:xfrm>
                  <a:off x="9241367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410" name="直接箭头连接符 409">
                  <a:extLst>
                    <a:ext uri="{FF2B5EF4-FFF2-40B4-BE49-F238E27FC236}">
                      <a16:creationId xmlns:a16="http://schemas.microsoft.com/office/drawing/2014/main" id="{0126981F-9B5E-36B4-60FB-8F649DFAFE4B}"/>
                    </a:ext>
                  </a:extLst>
                </p:cNvPr>
                <p:cNvCxnSpPr>
                  <a:cxnSpLocks/>
                  <a:stCxn id="409" idx="3"/>
                </p:cNvCxnSpPr>
                <p:nvPr/>
              </p:nvCxnSpPr>
              <p:spPr>
                <a:xfrm flipV="1">
                  <a:off x="9668087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1" name="矩形 410">
                  <a:extLst>
                    <a:ext uri="{FF2B5EF4-FFF2-40B4-BE49-F238E27FC236}">
                      <a16:creationId xmlns:a16="http://schemas.microsoft.com/office/drawing/2014/main" id="{5C940460-08F3-A3C8-6DBF-B2108E5EE0E1}"/>
                    </a:ext>
                  </a:extLst>
                </p:cNvPr>
                <p:cNvSpPr/>
                <p:nvPr/>
              </p:nvSpPr>
              <p:spPr>
                <a:xfrm>
                  <a:off x="9846734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412" name="直接箭头连接符 411">
                  <a:extLst>
                    <a:ext uri="{FF2B5EF4-FFF2-40B4-BE49-F238E27FC236}">
                      <a16:creationId xmlns:a16="http://schemas.microsoft.com/office/drawing/2014/main" id="{2C4A7F70-8931-D605-7F94-936058344EBB}"/>
                    </a:ext>
                  </a:extLst>
                </p:cNvPr>
                <p:cNvCxnSpPr>
                  <a:cxnSpLocks/>
                  <a:stCxn id="411" idx="3"/>
                </p:cNvCxnSpPr>
                <p:nvPr/>
              </p:nvCxnSpPr>
              <p:spPr>
                <a:xfrm flipV="1">
                  <a:off x="10273454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3" name="矩形 412">
                  <a:extLst>
                    <a:ext uri="{FF2B5EF4-FFF2-40B4-BE49-F238E27FC236}">
                      <a16:creationId xmlns:a16="http://schemas.microsoft.com/office/drawing/2014/main" id="{A95A3258-207C-E501-01D7-13347030FAFD}"/>
                    </a:ext>
                  </a:extLst>
                </p:cNvPr>
                <p:cNvSpPr/>
                <p:nvPr/>
              </p:nvSpPr>
              <p:spPr>
                <a:xfrm>
                  <a:off x="10452101" y="3667760"/>
                  <a:ext cx="426720" cy="42672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CE</a:t>
                  </a:r>
                  <a:endParaRPr lang="zh-CN" altLang="en-US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cxnSp>
              <p:nvCxnSpPr>
                <p:cNvPr id="414" name="直接箭头连接符 413">
                  <a:extLst>
                    <a:ext uri="{FF2B5EF4-FFF2-40B4-BE49-F238E27FC236}">
                      <a16:creationId xmlns:a16="http://schemas.microsoft.com/office/drawing/2014/main" id="{1B4320BF-A587-8774-434F-7209C148E0AF}"/>
                    </a:ext>
                  </a:extLst>
                </p:cNvPr>
                <p:cNvCxnSpPr>
                  <a:cxnSpLocks/>
                  <a:stCxn id="413" idx="3"/>
                </p:cNvCxnSpPr>
                <p:nvPr/>
              </p:nvCxnSpPr>
              <p:spPr>
                <a:xfrm flipV="1">
                  <a:off x="10878821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5" name="直接箭头连接符 414">
                  <a:extLst>
                    <a:ext uri="{FF2B5EF4-FFF2-40B4-BE49-F238E27FC236}">
                      <a16:creationId xmlns:a16="http://schemas.microsoft.com/office/drawing/2014/main" id="{BA96C016-BF67-2A4D-E98F-A4449DC36BE8}"/>
                    </a:ext>
                  </a:extLst>
                </p:cNvPr>
                <p:cNvCxnSpPr/>
                <p:nvPr/>
              </p:nvCxnSpPr>
              <p:spPr>
                <a:xfrm flipV="1">
                  <a:off x="8457353" y="3877733"/>
                  <a:ext cx="178647" cy="3387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6" name="直接箭头连接符 415">
                  <a:extLst>
                    <a:ext uri="{FF2B5EF4-FFF2-40B4-BE49-F238E27FC236}">
                      <a16:creationId xmlns:a16="http://schemas.microsoft.com/office/drawing/2014/main" id="{B14DCDF2-BEAC-0158-9F1D-78E5FDEF2A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76403" y="3629025"/>
                  <a:ext cx="0" cy="270933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7" name="直接箭头连接符 416">
                  <a:extLst>
                    <a:ext uri="{FF2B5EF4-FFF2-40B4-BE49-F238E27FC236}">
                      <a16:creationId xmlns:a16="http://schemas.microsoft.com/office/drawing/2014/main" id="{7A7F765C-C1A4-7B79-8FD8-2FBFA50028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8457353" y="3629025"/>
                  <a:ext cx="2569422" cy="0"/>
                </a:xfrm>
                <a:prstGeom prst="straightConnector1">
                  <a:avLst/>
                </a:prstGeom>
                <a:ln w="38100">
                  <a:solidFill>
                    <a:schemeClr val="accent3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8" name="矩形 417">
                  <a:extLst>
                    <a:ext uri="{FF2B5EF4-FFF2-40B4-BE49-F238E27FC236}">
                      <a16:creationId xmlns:a16="http://schemas.microsoft.com/office/drawing/2014/main" id="{539226E8-712B-3BA2-5A8E-C6541474B32E}"/>
                    </a:ext>
                  </a:extLst>
                </p:cNvPr>
                <p:cNvSpPr/>
                <p:nvPr/>
              </p:nvSpPr>
              <p:spPr>
                <a:xfrm>
                  <a:off x="8636000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19" name="矩形 418">
                  <a:extLst>
                    <a:ext uri="{FF2B5EF4-FFF2-40B4-BE49-F238E27FC236}">
                      <a16:creationId xmlns:a16="http://schemas.microsoft.com/office/drawing/2014/main" id="{0DA6AE3F-9702-C157-5E44-DF2CCBDE68FE}"/>
                    </a:ext>
                  </a:extLst>
                </p:cNvPr>
                <p:cNvSpPr/>
                <p:nvPr/>
              </p:nvSpPr>
              <p:spPr>
                <a:xfrm>
                  <a:off x="9241367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20" name="矩形 419">
                  <a:extLst>
                    <a:ext uri="{FF2B5EF4-FFF2-40B4-BE49-F238E27FC236}">
                      <a16:creationId xmlns:a16="http://schemas.microsoft.com/office/drawing/2014/main" id="{3FBCCBE2-C1BE-AC39-EF84-92D92A60B8B3}"/>
                    </a:ext>
                  </a:extLst>
                </p:cNvPr>
                <p:cNvSpPr/>
                <p:nvPr/>
              </p:nvSpPr>
              <p:spPr>
                <a:xfrm>
                  <a:off x="9846734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  <p:sp>
              <p:nvSpPr>
                <p:cNvPr id="421" name="矩形 420">
                  <a:extLst>
                    <a:ext uri="{FF2B5EF4-FFF2-40B4-BE49-F238E27FC236}">
                      <a16:creationId xmlns:a16="http://schemas.microsoft.com/office/drawing/2014/main" id="{1F82D98B-492C-ECF9-8FB2-DE73EA8F579D}"/>
                    </a:ext>
                  </a:extLst>
                </p:cNvPr>
                <p:cNvSpPr/>
                <p:nvPr/>
              </p:nvSpPr>
              <p:spPr>
                <a:xfrm>
                  <a:off x="10452101" y="4094480"/>
                  <a:ext cx="155575" cy="13144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zh-CN" sz="1100" b="1" i="0" cap="none" spc="0">
                      <a:ln>
                        <a:noFill/>
                      </a:ln>
                      <a:solidFill>
                        <a:schemeClr val="bg2"/>
                      </a:solidFill>
                      <a:effectLst/>
                      <a:latin typeface="Arial Narrow" panose="020B0604020202020204" pitchFamily="34" charset="0"/>
                      <a:cs typeface="Arial Narrow" panose="020B0604020202020204" pitchFamily="34" charset="0"/>
                    </a:rPr>
                    <a:t>X</a:t>
                  </a:r>
                  <a:endParaRPr lang="zh-CN" altLang="en-US" sz="1100" b="1" i="0" cap="none" spc="0" dirty="0">
                    <a:ln>
                      <a:noFill/>
                    </a:ln>
                    <a:solidFill>
                      <a:schemeClr val="bg2"/>
                    </a:solidFill>
                    <a:effectLst/>
                    <a:latin typeface="Arial Narrow" panose="020B0604020202020204" pitchFamily="34" charset="0"/>
                    <a:cs typeface="Arial Narrow" panose="020B0604020202020204" pitchFamily="34" charset="0"/>
                  </a:endParaRPr>
                </a:p>
              </p:txBody>
            </p:sp>
          </p:grpSp>
          <p:grpSp>
            <p:nvGrpSpPr>
              <p:cNvPr id="422" name="组合 421">
                <a:extLst>
                  <a:ext uri="{FF2B5EF4-FFF2-40B4-BE49-F238E27FC236}">
                    <a16:creationId xmlns:a16="http://schemas.microsoft.com/office/drawing/2014/main" id="{14E5EFBA-B7F7-54C3-448B-25E6FEB88344}"/>
                  </a:ext>
                </a:extLst>
              </p:cNvPr>
              <p:cNvGrpSpPr/>
              <p:nvPr/>
            </p:nvGrpSpPr>
            <p:grpSpPr>
              <a:xfrm>
                <a:off x="9014249" y="6300020"/>
                <a:ext cx="1803398" cy="305224"/>
                <a:chOff x="8952759" y="4094479"/>
                <a:chExt cx="1803398" cy="447887"/>
              </a:xfrm>
            </p:grpSpPr>
            <p:cxnSp>
              <p:nvCxnSpPr>
                <p:cNvPr id="423" name="直接箭头连接符 422">
                  <a:extLst>
                    <a:ext uri="{FF2B5EF4-FFF2-40B4-BE49-F238E27FC236}">
                      <a16:creationId xmlns:a16="http://schemas.microsoft.com/office/drawing/2014/main" id="{90012B7F-1B25-20E6-2BF5-6F1E291B79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52759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4" name="直接箭头连接符 423">
                  <a:extLst>
                    <a:ext uri="{FF2B5EF4-FFF2-40B4-BE49-F238E27FC236}">
                      <a16:creationId xmlns:a16="http://schemas.microsoft.com/office/drawing/2014/main" id="{B6B3CAF1-B1CB-A144-12AB-FB2134556A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553892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5" name="直接箭头连接符 424">
                  <a:extLst>
                    <a:ext uri="{FF2B5EF4-FFF2-40B4-BE49-F238E27FC236}">
                      <a16:creationId xmlns:a16="http://schemas.microsoft.com/office/drawing/2014/main" id="{64DEC0BC-70D0-E4FA-EB9E-90EA0087B4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55025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6" name="直接箭头连接符 425">
                  <a:extLst>
                    <a:ext uri="{FF2B5EF4-FFF2-40B4-BE49-F238E27FC236}">
                      <a16:creationId xmlns:a16="http://schemas.microsoft.com/office/drawing/2014/main" id="{8E1B718F-B72D-EC3A-7033-4B12A94285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756157" y="4094479"/>
                  <a:ext cx="0" cy="447887"/>
                </a:xfrm>
                <a:prstGeom prst="straightConnector1">
                  <a:avLst/>
                </a:prstGeom>
                <a:ln w="38100">
                  <a:solidFill>
                    <a:schemeClr val="accent4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49" name="矩形 448">
              <a:extLst>
                <a:ext uri="{FF2B5EF4-FFF2-40B4-BE49-F238E27FC236}">
                  <a16:creationId xmlns:a16="http://schemas.microsoft.com/office/drawing/2014/main" id="{AE8ED2DE-5021-4E0F-AE7F-6D2FD65F0812}"/>
                </a:ext>
              </a:extLst>
            </p:cNvPr>
            <p:cNvSpPr/>
            <p:nvPr/>
          </p:nvSpPr>
          <p:spPr>
            <a:xfrm>
              <a:off x="11174992" y="1061704"/>
              <a:ext cx="762999" cy="473459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rPr>
                <a:t>Y/Z</a:t>
              </a:r>
            </a:p>
            <a:p>
              <a:pPr algn="ctr"/>
              <a:r>
                <a:rPr lang="en-US" altLang="zh-CN" b="1" dirty="0">
                  <a:solidFill>
                    <a:schemeClr val="bg2"/>
                  </a:solidFill>
                  <a:latin typeface="Arial Narrow" panose="020B0604020202020204" pitchFamily="34" charset="0"/>
                  <a:cs typeface="Arial Narrow" panose="020B0604020202020204" pitchFamily="34" charset="0"/>
                </a:rPr>
                <a:t>Buffer</a:t>
              </a:r>
              <a:endParaRPr lang="zh-CN" altLang="en-US" b="1" i="0" cap="none" spc="0" dirty="0">
                <a:ln>
                  <a:noFill/>
                </a:ln>
                <a:solidFill>
                  <a:schemeClr val="bg2"/>
                </a:solidFill>
                <a:effectLst/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  <p:sp>
          <p:nvSpPr>
            <p:cNvPr id="450" name="矩形 449">
              <a:extLst>
                <a:ext uri="{FF2B5EF4-FFF2-40B4-BE49-F238E27FC236}">
                  <a16:creationId xmlns:a16="http://schemas.microsoft.com/office/drawing/2014/main" id="{047F0965-9775-FA7C-2CA1-C28C8DC77985}"/>
                </a:ext>
              </a:extLst>
            </p:cNvPr>
            <p:cNvSpPr/>
            <p:nvPr/>
          </p:nvSpPr>
          <p:spPr>
            <a:xfrm>
              <a:off x="9129818" y="6054791"/>
              <a:ext cx="1892884" cy="536429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rPr>
                <a:t>W Buffer</a:t>
              </a:r>
              <a:endParaRPr lang="zh-CN" altLang="en-US" b="1" i="0" cap="none" spc="0" dirty="0">
                <a:ln>
                  <a:noFill/>
                </a:ln>
                <a:solidFill>
                  <a:schemeClr val="bg2"/>
                </a:solidFill>
                <a:effectLst/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  <p:cxnSp>
          <p:nvCxnSpPr>
            <p:cNvPr id="452" name="直接箭头连接符 451">
              <a:extLst>
                <a:ext uri="{FF2B5EF4-FFF2-40B4-BE49-F238E27FC236}">
                  <a16:creationId xmlns:a16="http://schemas.microsoft.com/office/drawing/2014/main" id="{4F3FFF60-40E1-B1C1-7A7C-9163D4DD9BFD}"/>
                </a:ext>
              </a:extLst>
            </p:cNvPr>
            <p:cNvCxnSpPr/>
            <p:nvPr/>
          </p:nvCxnSpPr>
          <p:spPr>
            <a:xfrm>
              <a:off x="8859520" y="1134451"/>
              <a:ext cx="0" cy="477278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4" name="文本框 453">
              <a:extLst>
                <a:ext uri="{FF2B5EF4-FFF2-40B4-BE49-F238E27FC236}">
                  <a16:creationId xmlns:a16="http://schemas.microsoft.com/office/drawing/2014/main" id="{AC8FC786-FF5E-EEEB-6B80-DB73C3F3ACB4}"/>
                </a:ext>
              </a:extLst>
            </p:cNvPr>
            <p:cNvSpPr txBox="1"/>
            <p:nvPr/>
          </p:nvSpPr>
          <p:spPr>
            <a:xfrm>
              <a:off x="8525175" y="3323560"/>
              <a:ext cx="31496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800" b="1" dirty="0"/>
                <a:t>L</a:t>
              </a:r>
              <a:endParaRPr lang="zh-CN" altLang="en-US" dirty="0"/>
            </a:p>
          </p:txBody>
        </p:sp>
        <p:cxnSp>
          <p:nvCxnSpPr>
            <p:cNvPr id="455" name="直接箭头连接符 454">
              <a:extLst>
                <a:ext uri="{FF2B5EF4-FFF2-40B4-BE49-F238E27FC236}">
                  <a16:creationId xmlns:a16="http://schemas.microsoft.com/office/drawing/2014/main" id="{E1606179-FCB7-910F-DA13-71304C0489FC}"/>
                </a:ext>
              </a:extLst>
            </p:cNvPr>
            <p:cNvCxnSpPr>
              <a:cxnSpLocks/>
            </p:cNvCxnSpPr>
            <p:nvPr/>
          </p:nvCxnSpPr>
          <p:spPr>
            <a:xfrm>
              <a:off x="9129818" y="977899"/>
              <a:ext cx="1839500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8" name="文本框 457">
              <a:extLst>
                <a:ext uri="{FF2B5EF4-FFF2-40B4-BE49-F238E27FC236}">
                  <a16:creationId xmlns:a16="http://schemas.microsoft.com/office/drawing/2014/main" id="{D723BE62-1268-AF8B-3F03-B4E52D04566B}"/>
                </a:ext>
              </a:extLst>
            </p:cNvPr>
            <p:cNvSpPr txBox="1"/>
            <p:nvPr/>
          </p:nvSpPr>
          <p:spPr>
            <a:xfrm>
              <a:off x="9836690" y="636045"/>
              <a:ext cx="31496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b="1" dirty="0"/>
                <a:t>H</a:t>
              </a:r>
              <a:endParaRPr lang="zh-CN" altLang="en-US" dirty="0"/>
            </a:p>
          </p:txBody>
        </p:sp>
      </p:grpSp>
      <p:grpSp>
        <p:nvGrpSpPr>
          <p:cNvPr id="489" name="组合 488">
            <a:extLst>
              <a:ext uri="{FF2B5EF4-FFF2-40B4-BE49-F238E27FC236}">
                <a16:creationId xmlns:a16="http://schemas.microsoft.com/office/drawing/2014/main" id="{200F8230-6616-9577-F01B-702DA87BA36A}"/>
              </a:ext>
            </a:extLst>
          </p:cNvPr>
          <p:cNvGrpSpPr/>
          <p:nvPr/>
        </p:nvGrpSpPr>
        <p:grpSpPr>
          <a:xfrm>
            <a:off x="7608910" y="542164"/>
            <a:ext cx="1027533" cy="360142"/>
            <a:chOff x="8102293" y="603244"/>
            <a:chExt cx="1027533" cy="360142"/>
          </a:xfrm>
        </p:grpSpPr>
        <p:sp>
          <p:nvSpPr>
            <p:cNvPr id="460" name="矩形 459">
              <a:extLst>
                <a:ext uri="{FF2B5EF4-FFF2-40B4-BE49-F238E27FC236}">
                  <a16:creationId xmlns:a16="http://schemas.microsoft.com/office/drawing/2014/main" id="{64495FAA-6E9F-0ABF-1C7F-46F42D8C1173}"/>
                </a:ext>
              </a:extLst>
            </p:cNvPr>
            <p:cNvSpPr/>
            <p:nvPr/>
          </p:nvSpPr>
          <p:spPr>
            <a:xfrm>
              <a:off x="8102293" y="603244"/>
              <a:ext cx="892838" cy="36014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b="1" i="0" cap="none" spc="0" dirty="0">
                <a:ln>
                  <a:noFill/>
                </a:ln>
                <a:solidFill>
                  <a:schemeClr val="bg2"/>
                </a:solidFill>
                <a:effectLst/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  <p:cxnSp>
          <p:nvCxnSpPr>
            <p:cNvPr id="461" name="直接箭头连接符 460">
              <a:extLst>
                <a:ext uri="{FF2B5EF4-FFF2-40B4-BE49-F238E27FC236}">
                  <a16:creationId xmlns:a16="http://schemas.microsoft.com/office/drawing/2014/main" id="{CBF33D6E-6119-C932-0F6B-008B1BA1D0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79052" y="775649"/>
              <a:ext cx="150774" cy="2859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4" name="组合 463">
              <a:extLst>
                <a:ext uri="{FF2B5EF4-FFF2-40B4-BE49-F238E27FC236}">
                  <a16:creationId xmlns:a16="http://schemas.microsoft.com/office/drawing/2014/main" id="{347A3F14-54A6-6CFF-9613-0A8B7B5FA2EB}"/>
                </a:ext>
              </a:extLst>
            </p:cNvPr>
            <p:cNvGrpSpPr/>
            <p:nvPr/>
          </p:nvGrpSpPr>
          <p:grpSpPr>
            <a:xfrm>
              <a:off x="8201664" y="648291"/>
              <a:ext cx="88900" cy="282933"/>
              <a:chOff x="8195733" y="648291"/>
              <a:chExt cx="88900" cy="282933"/>
            </a:xfrm>
          </p:grpSpPr>
          <p:sp>
            <p:nvSpPr>
              <p:cNvPr id="462" name="矩形 461">
                <a:extLst>
                  <a:ext uri="{FF2B5EF4-FFF2-40B4-BE49-F238E27FC236}">
                    <a16:creationId xmlns:a16="http://schemas.microsoft.com/office/drawing/2014/main" id="{F62E7BDD-AC40-9D16-62FC-1CBE68F13631}"/>
                  </a:ext>
                </a:extLst>
              </p:cNvPr>
              <p:cNvSpPr/>
              <p:nvPr/>
            </p:nvSpPr>
            <p:spPr>
              <a:xfrm>
                <a:off x="8195733" y="648291"/>
                <a:ext cx="88900" cy="28293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  <p:sp>
            <p:nvSpPr>
              <p:cNvPr id="463" name="等腰三角形 462">
                <a:extLst>
                  <a:ext uri="{FF2B5EF4-FFF2-40B4-BE49-F238E27FC236}">
                    <a16:creationId xmlns:a16="http://schemas.microsoft.com/office/drawing/2014/main" id="{2D655022-6F85-FC96-8D48-77298BCB8DDB}"/>
                  </a:ext>
                </a:extLst>
              </p:cNvPr>
              <p:cNvSpPr/>
              <p:nvPr/>
            </p:nvSpPr>
            <p:spPr>
              <a:xfrm rot="5400000">
                <a:off x="8180628" y="866008"/>
                <a:ext cx="80321" cy="50112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</p:grpSp>
        <p:grpSp>
          <p:nvGrpSpPr>
            <p:cNvPr id="465" name="组合 464">
              <a:extLst>
                <a:ext uri="{FF2B5EF4-FFF2-40B4-BE49-F238E27FC236}">
                  <a16:creationId xmlns:a16="http://schemas.microsoft.com/office/drawing/2014/main" id="{4C6C7B76-E779-F8AF-3431-7366DFBA5D6E}"/>
                </a:ext>
              </a:extLst>
            </p:cNvPr>
            <p:cNvGrpSpPr/>
            <p:nvPr/>
          </p:nvGrpSpPr>
          <p:grpSpPr>
            <a:xfrm>
              <a:off x="8523377" y="648291"/>
              <a:ext cx="88900" cy="282933"/>
              <a:chOff x="8195733" y="648291"/>
              <a:chExt cx="88900" cy="282933"/>
            </a:xfrm>
          </p:grpSpPr>
          <p:sp>
            <p:nvSpPr>
              <p:cNvPr id="466" name="矩形 465">
                <a:extLst>
                  <a:ext uri="{FF2B5EF4-FFF2-40B4-BE49-F238E27FC236}">
                    <a16:creationId xmlns:a16="http://schemas.microsoft.com/office/drawing/2014/main" id="{A5A29698-16D0-B7EB-C957-A1F02F9218D7}"/>
                  </a:ext>
                </a:extLst>
              </p:cNvPr>
              <p:cNvSpPr/>
              <p:nvPr/>
            </p:nvSpPr>
            <p:spPr>
              <a:xfrm>
                <a:off x="8195733" y="648291"/>
                <a:ext cx="88900" cy="28293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  <p:sp>
            <p:nvSpPr>
              <p:cNvPr id="467" name="等腰三角形 466">
                <a:extLst>
                  <a:ext uri="{FF2B5EF4-FFF2-40B4-BE49-F238E27FC236}">
                    <a16:creationId xmlns:a16="http://schemas.microsoft.com/office/drawing/2014/main" id="{5A7EA302-ED36-2478-1E81-FA739ED3148D}"/>
                  </a:ext>
                </a:extLst>
              </p:cNvPr>
              <p:cNvSpPr/>
              <p:nvPr/>
            </p:nvSpPr>
            <p:spPr>
              <a:xfrm rot="5400000">
                <a:off x="8180628" y="866008"/>
                <a:ext cx="80321" cy="50112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</p:grpSp>
        <p:grpSp>
          <p:nvGrpSpPr>
            <p:cNvPr id="468" name="组合 467">
              <a:extLst>
                <a:ext uri="{FF2B5EF4-FFF2-40B4-BE49-F238E27FC236}">
                  <a16:creationId xmlns:a16="http://schemas.microsoft.com/office/drawing/2014/main" id="{E1817048-9A9C-40D0-2B80-7B07272807C9}"/>
                </a:ext>
              </a:extLst>
            </p:cNvPr>
            <p:cNvGrpSpPr/>
            <p:nvPr/>
          </p:nvGrpSpPr>
          <p:grpSpPr>
            <a:xfrm>
              <a:off x="8845089" y="648291"/>
              <a:ext cx="88900" cy="282933"/>
              <a:chOff x="8195733" y="648291"/>
              <a:chExt cx="88900" cy="282933"/>
            </a:xfrm>
          </p:grpSpPr>
          <p:sp>
            <p:nvSpPr>
              <p:cNvPr id="469" name="矩形 468">
                <a:extLst>
                  <a:ext uri="{FF2B5EF4-FFF2-40B4-BE49-F238E27FC236}">
                    <a16:creationId xmlns:a16="http://schemas.microsoft.com/office/drawing/2014/main" id="{1AAA3111-0385-6E08-DB16-CBB4220D8E92}"/>
                  </a:ext>
                </a:extLst>
              </p:cNvPr>
              <p:cNvSpPr/>
              <p:nvPr/>
            </p:nvSpPr>
            <p:spPr>
              <a:xfrm>
                <a:off x="8195733" y="648291"/>
                <a:ext cx="88900" cy="28293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  <p:sp>
            <p:nvSpPr>
              <p:cNvPr id="470" name="等腰三角形 469">
                <a:extLst>
                  <a:ext uri="{FF2B5EF4-FFF2-40B4-BE49-F238E27FC236}">
                    <a16:creationId xmlns:a16="http://schemas.microsoft.com/office/drawing/2014/main" id="{07D28820-8ADA-5378-F442-0F57057F9B3A}"/>
                  </a:ext>
                </a:extLst>
              </p:cNvPr>
              <p:cNvSpPr/>
              <p:nvPr/>
            </p:nvSpPr>
            <p:spPr>
              <a:xfrm rot="5400000">
                <a:off x="8180628" y="866008"/>
                <a:ext cx="80321" cy="50112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</p:grpSp>
      </p:grpSp>
      <p:grpSp>
        <p:nvGrpSpPr>
          <p:cNvPr id="471" name="组合 470">
            <a:extLst>
              <a:ext uri="{FF2B5EF4-FFF2-40B4-BE49-F238E27FC236}">
                <a16:creationId xmlns:a16="http://schemas.microsoft.com/office/drawing/2014/main" id="{9AA65B20-0F98-6763-F8E3-3435D7DFEDFE}"/>
              </a:ext>
            </a:extLst>
          </p:cNvPr>
          <p:cNvGrpSpPr/>
          <p:nvPr/>
        </p:nvGrpSpPr>
        <p:grpSpPr>
          <a:xfrm>
            <a:off x="8636443" y="587211"/>
            <a:ext cx="88900" cy="282933"/>
            <a:chOff x="8195733" y="648291"/>
            <a:chExt cx="88900" cy="282933"/>
          </a:xfrm>
        </p:grpSpPr>
        <p:sp>
          <p:nvSpPr>
            <p:cNvPr id="472" name="矩形 471">
              <a:extLst>
                <a:ext uri="{FF2B5EF4-FFF2-40B4-BE49-F238E27FC236}">
                  <a16:creationId xmlns:a16="http://schemas.microsoft.com/office/drawing/2014/main" id="{2942E0C8-C2F8-07CE-9B05-19A79190274E}"/>
                </a:ext>
              </a:extLst>
            </p:cNvPr>
            <p:cNvSpPr/>
            <p:nvPr/>
          </p:nvSpPr>
          <p:spPr>
            <a:xfrm>
              <a:off x="8195733" y="648291"/>
              <a:ext cx="88900" cy="28293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b="1" i="0" cap="none" spc="0" dirty="0">
                <a:ln>
                  <a:noFill/>
                </a:ln>
                <a:solidFill>
                  <a:schemeClr val="bg2"/>
                </a:solidFill>
                <a:effectLst/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  <p:sp>
          <p:nvSpPr>
            <p:cNvPr id="473" name="等腰三角形 472">
              <a:extLst>
                <a:ext uri="{FF2B5EF4-FFF2-40B4-BE49-F238E27FC236}">
                  <a16:creationId xmlns:a16="http://schemas.microsoft.com/office/drawing/2014/main" id="{65B2B728-7FA7-768C-9137-943FE7DA5237}"/>
                </a:ext>
              </a:extLst>
            </p:cNvPr>
            <p:cNvSpPr/>
            <p:nvPr/>
          </p:nvSpPr>
          <p:spPr>
            <a:xfrm rot="5400000">
              <a:off x="8180628" y="866008"/>
              <a:ext cx="80321" cy="50112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b="1" i="0" cap="none" spc="0" dirty="0">
                <a:ln>
                  <a:noFill/>
                </a:ln>
                <a:solidFill>
                  <a:schemeClr val="bg2"/>
                </a:solidFill>
                <a:effectLst/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</p:grpSp>
      <p:cxnSp>
        <p:nvCxnSpPr>
          <p:cNvPr id="474" name="直接箭头连接符 473">
            <a:extLst>
              <a:ext uri="{FF2B5EF4-FFF2-40B4-BE49-F238E27FC236}">
                <a16:creationId xmlns:a16="http://schemas.microsoft.com/office/drawing/2014/main" id="{E3146AA7-05E5-7BA9-02D2-4982E8AF2DBE}"/>
              </a:ext>
            </a:extLst>
          </p:cNvPr>
          <p:cNvCxnSpPr>
            <a:cxnSpLocks/>
          </p:cNvCxnSpPr>
          <p:nvPr/>
        </p:nvCxnSpPr>
        <p:spPr>
          <a:xfrm flipV="1">
            <a:off x="8725343" y="714569"/>
            <a:ext cx="150774" cy="2859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0" name="组合 489">
            <a:extLst>
              <a:ext uri="{FF2B5EF4-FFF2-40B4-BE49-F238E27FC236}">
                <a16:creationId xmlns:a16="http://schemas.microsoft.com/office/drawing/2014/main" id="{2CCFE71E-10FB-E801-8A0C-83E080DFDF42}"/>
              </a:ext>
            </a:extLst>
          </p:cNvPr>
          <p:cNvGrpSpPr/>
          <p:nvPr/>
        </p:nvGrpSpPr>
        <p:grpSpPr>
          <a:xfrm>
            <a:off x="8874198" y="542164"/>
            <a:ext cx="1027533" cy="360142"/>
            <a:chOff x="8102293" y="603244"/>
            <a:chExt cx="1027533" cy="360142"/>
          </a:xfrm>
        </p:grpSpPr>
        <p:sp>
          <p:nvSpPr>
            <p:cNvPr id="491" name="矩形 490">
              <a:extLst>
                <a:ext uri="{FF2B5EF4-FFF2-40B4-BE49-F238E27FC236}">
                  <a16:creationId xmlns:a16="http://schemas.microsoft.com/office/drawing/2014/main" id="{F2FC83E6-F0BA-5E8F-0A38-A89188193DB5}"/>
                </a:ext>
              </a:extLst>
            </p:cNvPr>
            <p:cNvSpPr/>
            <p:nvPr/>
          </p:nvSpPr>
          <p:spPr>
            <a:xfrm>
              <a:off x="8102293" y="603244"/>
              <a:ext cx="892838" cy="36014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b="1" i="0" cap="none" spc="0" dirty="0">
                <a:ln>
                  <a:noFill/>
                </a:ln>
                <a:solidFill>
                  <a:schemeClr val="bg2"/>
                </a:solidFill>
                <a:effectLst/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  <p:cxnSp>
          <p:nvCxnSpPr>
            <p:cNvPr id="492" name="直接箭头连接符 491">
              <a:extLst>
                <a:ext uri="{FF2B5EF4-FFF2-40B4-BE49-F238E27FC236}">
                  <a16:creationId xmlns:a16="http://schemas.microsoft.com/office/drawing/2014/main" id="{D242A647-6051-E244-6628-FA560AB857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79052" y="775649"/>
              <a:ext cx="150774" cy="2859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3" name="组合 492">
              <a:extLst>
                <a:ext uri="{FF2B5EF4-FFF2-40B4-BE49-F238E27FC236}">
                  <a16:creationId xmlns:a16="http://schemas.microsoft.com/office/drawing/2014/main" id="{F3257FB4-E478-9C9F-A103-4BB12A9969DC}"/>
                </a:ext>
              </a:extLst>
            </p:cNvPr>
            <p:cNvGrpSpPr/>
            <p:nvPr/>
          </p:nvGrpSpPr>
          <p:grpSpPr>
            <a:xfrm>
              <a:off x="8201664" y="648291"/>
              <a:ext cx="88900" cy="282933"/>
              <a:chOff x="8195733" y="648291"/>
              <a:chExt cx="88900" cy="282933"/>
            </a:xfrm>
          </p:grpSpPr>
          <p:sp>
            <p:nvSpPr>
              <p:cNvPr id="500" name="矩形 499">
                <a:extLst>
                  <a:ext uri="{FF2B5EF4-FFF2-40B4-BE49-F238E27FC236}">
                    <a16:creationId xmlns:a16="http://schemas.microsoft.com/office/drawing/2014/main" id="{7E70AB62-FD3C-7AD2-D97E-379B8C160FB4}"/>
                  </a:ext>
                </a:extLst>
              </p:cNvPr>
              <p:cNvSpPr/>
              <p:nvPr/>
            </p:nvSpPr>
            <p:spPr>
              <a:xfrm>
                <a:off x="8195733" y="648291"/>
                <a:ext cx="88900" cy="28293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  <p:sp>
            <p:nvSpPr>
              <p:cNvPr id="501" name="等腰三角形 500">
                <a:extLst>
                  <a:ext uri="{FF2B5EF4-FFF2-40B4-BE49-F238E27FC236}">
                    <a16:creationId xmlns:a16="http://schemas.microsoft.com/office/drawing/2014/main" id="{BB45B721-CC3A-2CF5-844B-D484FF656096}"/>
                  </a:ext>
                </a:extLst>
              </p:cNvPr>
              <p:cNvSpPr/>
              <p:nvPr/>
            </p:nvSpPr>
            <p:spPr>
              <a:xfrm rot="5400000">
                <a:off x="8180628" y="866008"/>
                <a:ext cx="80321" cy="50112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</p:grpSp>
        <p:grpSp>
          <p:nvGrpSpPr>
            <p:cNvPr id="494" name="组合 493">
              <a:extLst>
                <a:ext uri="{FF2B5EF4-FFF2-40B4-BE49-F238E27FC236}">
                  <a16:creationId xmlns:a16="http://schemas.microsoft.com/office/drawing/2014/main" id="{73C20AA8-C148-3AA7-F8D3-340916296FC7}"/>
                </a:ext>
              </a:extLst>
            </p:cNvPr>
            <p:cNvGrpSpPr/>
            <p:nvPr/>
          </p:nvGrpSpPr>
          <p:grpSpPr>
            <a:xfrm>
              <a:off x="8523377" y="648291"/>
              <a:ext cx="88900" cy="282933"/>
              <a:chOff x="8195733" y="648291"/>
              <a:chExt cx="88900" cy="282933"/>
            </a:xfrm>
          </p:grpSpPr>
          <p:sp>
            <p:nvSpPr>
              <p:cNvPr id="498" name="矩形 497">
                <a:extLst>
                  <a:ext uri="{FF2B5EF4-FFF2-40B4-BE49-F238E27FC236}">
                    <a16:creationId xmlns:a16="http://schemas.microsoft.com/office/drawing/2014/main" id="{061DFEBD-A617-578D-ABD4-81A0438050E2}"/>
                  </a:ext>
                </a:extLst>
              </p:cNvPr>
              <p:cNvSpPr/>
              <p:nvPr/>
            </p:nvSpPr>
            <p:spPr>
              <a:xfrm>
                <a:off x="8195733" y="648291"/>
                <a:ext cx="88900" cy="28293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  <p:sp>
            <p:nvSpPr>
              <p:cNvPr id="499" name="等腰三角形 498">
                <a:extLst>
                  <a:ext uri="{FF2B5EF4-FFF2-40B4-BE49-F238E27FC236}">
                    <a16:creationId xmlns:a16="http://schemas.microsoft.com/office/drawing/2014/main" id="{F05394B0-83EA-E2F8-0989-FC06ED1B2EE0}"/>
                  </a:ext>
                </a:extLst>
              </p:cNvPr>
              <p:cNvSpPr/>
              <p:nvPr/>
            </p:nvSpPr>
            <p:spPr>
              <a:xfrm rot="5400000">
                <a:off x="8180628" y="866008"/>
                <a:ext cx="80321" cy="50112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</p:grpSp>
        <p:grpSp>
          <p:nvGrpSpPr>
            <p:cNvPr id="495" name="组合 494">
              <a:extLst>
                <a:ext uri="{FF2B5EF4-FFF2-40B4-BE49-F238E27FC236}">
                  <a16:creationId xmlns:a16="http://schemas.microsoft.com/office/drawing/2014/main" id="{CDDFB9C0-BC6D-924A-77E0-6F6704024E70}"/>
                </a:ext>
              </a:extLst>
            </p:cNvPr>
            <p:cNvGrpSpPr/>
            <p:nvPr/>
          </p:nvGrpSpPr>
          <p:grpSpPr>
            <a:xfrm>
              <a:off x="8845089" y="648291"/>
              <a:ext cx="88900" cy="282933"/>
              <a:chOff x="8195733" y="648291"/>
              <a:chExt cx="88900" cy="282933"/>
            </a:xfrm>
          </p:grpSpPr>
          <p:sp>
            <p:nvSpPr>
              <p:cNvPr id="496" name="矩形 495">
                <a:extLst>
                  <a:ext uri="{FF2B5EF4-FFF2-40B4-BE49-F238E27FC236}">
                    <a16:creationId xmlns:a16="http://schemas.microsoft.com/office/drawing/2014/main" id="{9F5E9110-EB0D-15CA-B9F8-F291164CE2D5}"/>
                  </a:ext>
                </a:extLst>
              </p:cNvPr>
              <p:cNvSpPr/>
              <p:nvPr/>
            </p:nvSpPr>
            <p:spPr>
              <a:xfrm>
                <a:off x="8195733" y="648291"/>
                <a:ext cx="88900" cy="282932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  <p:sp>
            <p:nvSpPr>
              <p:cNvPr id="497" name="等腰三角形 496">
                <a:extLst>
                  <a:ext uri="{FF2B5EF4-FFF2-40B4-BE49-F238E27FC236}">
                    <a16:creationId xmlns:a16="http://schemas.microsoft.com/office/drawing/2014/main" id="{C2719716-5C34-A9BC-0E89-A38D17BAD148}"/>
                  </a:ext>
                </a:extLst>
              </p:cNvPr>
              <p:cNvSpPr/>
              <p:nvPr/>
            </p:nvSpPr>
            <p:spPr>
              <a:xfrm rot="5400000">
                <a:off x="8180628" y="866008"/>
                <a:ext cx="80321" cy="50112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b="1" i="0" cap="none" spc="0" dirty="0">
                  <a:ln>
                    <a:noFill/>
                  </a:ln>
                  <a:solidFill>
                    <a:schemeClr val="bg2"/>
                  </a:solidFill>
                  <a:effectLst/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</p:grpSp>
      </p:grpSp>
      <p:cxnSp>
        <p:nvCxnSpPr>
          <p:cNvPr id="503" name="直接连接符 502">
            <a:extLst>
              <a:ext uri="{FF2B5EF4-FFF2-40B4-BE49-F238E27FC236}">
                <a16:creationId xmlns:a16="http://schemas.microsoft.com/office/drawing/2014/main" id="{C2543902-C521-E218-89A0-728F4FA5B930}"/>
              </a:ext>
            </a:extLst>
          </p:cNvPr>
          <p:cNvCxnSpPr/>
          <p:nvPr/>
        </p:nvCxnSpPr>
        <p:spPr>
          <a:xfrm>
            <a:off x="7632739" y="887625"/>
            <a:ext cx="1497087" cy="480370"/>
          </a:xfrm>
          <a:prstGeom prst="line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4" name="直接连接符 503">
            <a:extLst>
              <a:ext uri="{FF2B5EF4-FFF2-40B4-BE49-F238E27FC236}">
                <a16:creationId xmlns:a16="http://schemas.microsoft.com/office/drawing/2014/main" id="{AFA9F43E-3BBF-9D4B-E9A9-3AC47C75EFCE}"/>
              </a:ext>
            </a:extLst>
          </p:cNvPr>
          <p:cNvCxnSpPr>
            <a:cxnSpLocks/>
          </p:cNvCxnSpPr>
          <p:nvPr/>
        </p:nvCxnSpPr>
        <p:spPr>
          <a:xfrm>
            <a:off x="9766775" y="897498"/>
            <a:ext cx="217996" cy="466389"/>
          </a:xfrm>
          <a:prstGeom prst="line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7" name="直接箭头连接符 506">
            <a:extLst>
              <a:ext uri="{FF2B5EF4-FFF2-40B4-BE49-F238E27FC236}">
                <a16:creationId xmlns:a16="http://schemas.microsoft.com/office/drawing/2014/main" id="{D402D3E2-3E10-937A-BD5E-10A16D7B2478}"/>
              </a:ext>
            </a:extLst>
          </p:cNvPr>
          <p:cNvCxnSpPr>
            <a:cxnSpLocks/>
            <a:endCxn id="508" idx="2"/>
          </p:cNvCxnSpPr>
          <p:nvPr/>
        </p:nvCxnSpPr>
        <p:spPr>
          <a:xfrm>
            <a:off x="7608910" y="490274"/>
            <a:ext cx="1123234" cy="285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8" name="文本框 507">
            <a:extLst>
              <a:ext uri="{FF2B5EF4-FFF2-40B4-BE49-F238E27FC236}">
                <a16:creationId xmlns:a16="http://schemas.microsoft.com/office/drawing/2014/main" id="{811D6C77-8228-C4C4-F56F-562F4097C5B4}"/>
              </a:ext>
            </a:extLst>
          </p:cNvPr>
          <p:cNvSpPr txBox="1"/>
          <p:nvPr/>
        </p:nvSpPr>
        <p:spPr>
          <a:xfrm>
            <a:off x="8080106" y="123801"/>
            <a:ext cx="1304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Latency=4</a:t>
            </a:r>
            <a:endParaRPr lang="zh-CN" altLang="en-US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92290857-70C8-4929-8956-49F91095DB0D}"/>
              </a:ext>
            </a:extLst>
          </p:cNvPr>
          <p:cNvCxnSpPr>
            <a:cxnSpLocks/>
          </p:cNvCxnSpPr>
          <p:nvPr/>
        </p:nvCxnSpPr>
        <p:spPr>
          <a:xfrm>
            <a:off x="7655323" y="976005"/>
            <a:ext cx="7852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6F5217B9-A0E6-808B-D150-469094AC6628}"/>
              </a:ext>
            </a:extLst>
          </p:cNvPr>
          <p:cNvSpPr txBox="1"/>
          <p:nvPr/>
        </p:nvSpPr>
        <p:spPr>
          <a:xfrm>
            <a:off x="7214879" y="1072091"/>
            <a:ext cx="12950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CE Pipeline</a:t>
            </a:r>
          </a:p>
          <a:p>
            <a:r>
              <a:rPr lang="en-US" altLang="zh-CN" b="1" dirty="0"/>
              <a:t>Stage = 3</a:t>
            </a:r>
            <a:endParaRPr lang="zh-CN" altLang="en-US" dirty="0"/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A55D8E65-5437-DD18-C754-796B2A3DB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11" y="4158436"/>
            <a:ext cx="6920563" cy="23264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7C591-29E3-8686-4556-11EBAC42C114}"/>
              </a:ext>
            </a:extLst>
          </p:cNvPr>
          <p:cNvSpPr txBox="1">
            <a:spLocks/>
          </p:cNvSpPr>
          <p:nvPr/>
        </p:nvSpPr>
        <p:spPr>
          <a:xfrm>
            <a:off x="316500" y="883919"/>
            <a:ext cx="6866619" cy="2824113"/>
          </a:xfrm>
          <a:prstGeom prst="rect">
            <a:avLst/>
          </a:prstGeom>
        </p:spPr>
        <p:txBody>
          <a:bodyPr vert="horz" lIns="0" tIns="46800" rIns="0" bIns="45720" rtlCol="0">
            <a:noAutofit/>
          </a:bodyPr>
          <a:lstStyle>
            <a:lvl1pPr marL="304795" indent="-304795" algn="l" defTabSz="761976" rtl="0" eaLnBrk="1" latinLnBrk="0" hangingPunct="1">
              <a:lnSpc>
                <a:spcPct val="100000"/>
              </a:lnSpc>
              <a:spcBef>
                <a:spcPts val="1270"/>
              </a:spcBef>
              <a:buClrTx/>
              <a:buSzPct val="90000"/>
              <a:buFont typeface="Arial" panose="020B0604020202020204" pitchFamily="34" charset="0"/>
              <a:buChar char="•"/>
              <a:defRPr sz="254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533383" indent="-228597" algn="l" defTabSz="761976" rtl="0" eaLnBrk="1" latinLnBrk="0" hangingPunct="1">
              <a:lnSpc>
                <a:spcPct val="100000"/>
              </a:lnSpc>
              <a:spcBef>
                <a:spcPts val="635"/>
              </a:spcBef>
              <a:buClrTx/>
              <a:buSzPct val="90000"/>
              <a:buFont typeface="Arial" panose="020B0604020202020204" pitchFamily="34" charset="0"/>
              <a:buChar char="•"/>
              <a:defRPr sz="2117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761976" indent="-228597" algn="l" defTabSz="914389" rtl="0" eaLnBrk="1" latinLnBrk="0" hangingPunct="1">
              <a:lnSpc>
                <a:spcPct val="100000"/>
              </a:lnSpc>
              <a:spcBef>
                <a:spcPts val="635"/>
              </a:spcBef>
              <a:buClrTx/>
              <a:buSzPct val="90000"/>
              <a:buFont typeface="Arial" panose="020B0604020202020204" pitchFamily="34" charset="0"/>
              <a:buChar char="•"/>
              <a:defRPr sz="1905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990569" indent="-228597" algn="l" defTabSz="914389" rtl="0" eaLnBrk="1" latinLnBrk="0" hangingPunct="1">
              <a:lnSpc>
                <a:spcPct val="10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•"/>
              <a:defRPr sz="127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1219162" indent="-228597" algn="l" defTabSz="914389" rtl="0" eaLnBrk="1" latinLnBrk="0" hangingPunct="1">
              <a:lnSpc>
                <a:spcPct val="10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•"/>
              <a:defRPr sz="1164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5pPr>
            <a:lvl6pPr marL="2514569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64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58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52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4795" marR="0" lvl="0" indent="-304795" algn="l" defTabSz="761976" rtl="0" eaLnBrk="1" fontAlgn="auto" latinLnBrk="0" hangingPunct="1">
              <a:lnSpc>
                <a:spcPct val="100000"/>
              </a:lnSpc>
              <a:spcBef>
                <a:spcPts val="127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/>
              <a:t>Instead of seeking for best effective FLOPs/L1</a:t>
            </a:r>
          </a:p>
          <a:p>
            <a:pPr lvl="1" indent="-304795">
              <a:spcBef>
                <a:spcPts val="1270"/>
              </a:spcBef>
              <a:defRPr/>
            </a:pPr>
            <a:r>
              <a:rPr lang="en-US" altLang="zh-CN" sz="1977" dirty="0"/>
              <a:t>We still need to take account of </a:t>
            </a:r>
            <a:r>
              <a:rPr lang="en-US" altLang="zh-CN" sz="1977" dirty="0" err="1"/>
              <a:t>RedMule’s</a:t>
            </a:r>
            <a:r>
              <a:rPr lang="en-US" altLang="zh-CN" sz="1977" dirty="0"/>
              <a:t> area and utilization</a:t>
            </a:r>
          </a:p>
          <a:p>
            <a:pPr marL="304795" marR="0" lvl="0" indent="-304795" algn="l" defTabSz="761976" rtl="0" eaLnBrk="1" fontAlgn="auto" latinLnBrk="0" hangingPunct="1">
              <a:lnSpc>
                <a:spcPct val="100000"/>
              </a:lnSpc>
              <a:spcBef>
                <a:spcPts val="127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/>
              <a:t>We need to make sure</a:t>
            </a:r>
          </a:p>
          <a:p>
            <a:pPr marL="685788" lvl="1" indent="-457200">
              <a:spcBef>
                <a:spcPts val="1270"/>
              </a:spcBef>
              <a:buFont typeface="+mj-lt"/>
              <a:buAutoNum type="arabicPeriod"/>
              <a:defRPr/>
            </a:pPr>
            <a:r>
              <a:rPr lang="en-US" altLang="zh-CN" sz="1977" dirty="0"/>
              <a:t>RedMule should reach  90% utilization</a:t>
            </a:r>
          </a:p>
          <a:p>
            <a:pPr marL="685788" lvl="1" indent="-457200">
              <a:spcBef>
                <a:spcPts val="1270"/>
              </a:spcBef>
              <a:buFont typeface="+mj-lt"/>
              <a:buAutoNum type="arabicPeriod"/>
              <a:defRPr/>
            </a:pPr>
            <a:r>
              <a:rPr lang="en-US" altLang="zh-CN" sz="1977" dirty="0"/>
              <a:t>Seeking for minimal L1 size to meet (1)</a:t>
            </a:r>
          </a:p>
          <a:p>
            <a:pPr marL="304795" marR="0" lvl="0" indent="-304795" algn="l" defTabSz="761976" rtl="0" eaLnBrk="1" fontAlgn="auto" latinLnBrk="0" hangingPunct="1">
              <a:lnSpc>
                <a:spcPct val="100000"/>
              </a:lnSpc>
              <a:spcBef>
                <a:spcPts val="127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/>
              <a:t>Sync with Yvan (RedMule author) and double check RedMule modeling details</a:t>
            </a:r>
          </a:p>
        </p:txBody>
      </p:sp>
    </p:spTree>
    <p:extLst>
      <p:ext uri="{BB962C8B-B14F-4D97-AF65-F5344CB8AC3E}">
        <p14:creationId xmlns:p14="http://schemas.microsoft.com/office/powerpoint/2010/main" val="954675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17039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168638"/>
                </a:solidFill>
                <a:latin typeface="Calibri"/>
              </a:rPr>
              <a:t>Minimal L1 Size in Cluster for ~90% RedMule </a:t>
            </a:r>
            <a:r>
              <a:rPr lang="en-US" altLang="zh-CN" dirty="0" err="1">
                <a:solidFill>
                  <a:srgbClr val="168638"/>
                </a:solidFill>
                <a:latin typeface="Calibri"/>
              </a:rPr>
              <a:t>Uti</a:t>
            </a:r>
            <a:endParaRPr kumimoji="0" lang="en-US" altLang="zh-CN" sz="9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48515DF6-EE6C-DEC0-9B1A-208AD9774BC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6501" y="791242"/>
                <a:ext cx="6155013" cy="5759328"/>
              </a:xfrm>
              <a:prstGeom prst="rect">
                <a:avLst/>
              </a:prstGeom>
            </p:spPr>
            <p:txBody>
              <a:bodyPr vert="horz" lIns="0" tIns="46800" rIns="0" bIns="45720" rtlCol="0">
                <a:noAutofit/>
              </a:bodyPr>
              <a:lstStyle>
                <a:lvl1pPr marL="304795" indent="-304795" algn="l" defTabSz="761976" rtl="0" eaLnBrk="1" latinLnBrk="0" hangingPunct="1">
                  <a:lnSpc>
                    <a:spcPct val="100000"/>
                  </a:lnSpc>
                  <a:spcBef>
                    <a:spcPts val="1270"/>
                  </a:spcBef>
                  <a:buClrTx/>
                  <a:buSzPct val="90000"/>
                  <a:buFont typeface="Arial" panose="020B0604020202020204" pitchFamily="34" charset="0"/>
                  <a:buChar char="•"/>
                  <a:defRPr sz="2540" b="0" i="0" kern="1200">
                    <a:solidFill>
                      <a:schemeClr val="tx1"/>
                    </a:solidFill>
                    <a:latin typeface="+mn-lt"/>
                    <a:ea typeface="Roboto Light" panose="02000000000000000000" pitchFamily="2" charset="0"/>
                    <a:cs typeface="Roboto Light" panose="02000000000000000000" pitchFamily="2" charset="0"/>
                  </a:defRPr>
                </a:lvl1pPr>
                <a:lvl2pPr marL="533383" indent="-228597" algn="l" defTabSz="761976" rtl="0" eaLnBrk="1" latinLnBrk="0" hangingPunct="1">
                  <a:lnSpc>
                    <a:spcPct val="100000"/>
                  </a:lnSpc>
                  <a:spcBef>
                    <a:spcPts val="635"/>
                  </a:spcBef>
                  <a:buClrTx/>
                  <a:buSzPct val="90000"/>
                  <a:buFont typeface="Arial" panose="020B0604020202020204" pitchFamily="34" charset="0"/>
                  <a:buChar char="•"/>
                  <a:defRPr sz="2117" b="0" i="0" kern="1200">
                    <a:solidFill>
                      <a:schemeClr val="tx1"/>
                    </a:solidFill>
                    <a:latin typeface="+mn-lt"/>
                    <a:ea typeface="Roboto Light" panose="02000000000000000000" pitchFamily="2" charset="0"/>
                    <a:cs typeface="Roboto Light" panose="02000000000000000000" pitchFamily="2" charset="0"/>
                  </a:defRPr>
                </a:lvl2pPr>
                <a:lvl3pPr marL="761976" indent="-228597" algn="l" defTabSz="914389" rtl="0" eaLnBrk="1" latinLnBrk="0" hangingPunct="1">
                  <a:lnSpc>
                    <a:spcPct val="100000"/>
                  </a:lnSpc>
                  <a:spcBef>
                    <a:spcPts val="635"/>
                  </a:spcBef>
                  <a:buClrTx/>
                  <a:buSzPct val="90000"/>
                  <a:buFont typeface="Arial" panose="020B0604020202020204" pitchFamily="34" charset="0"/>
                  <a:buChar char="•"/>
                  <a:defRPr sz="1905" b="0" i="0" kern="1200">
                    <a:solidFill>
                      <a:schemeClr val="tx1"/>
                    </a:solidFill>
                    <a:latin typeface="+mn-lt"/>
                    <a:ea typeface="Roboto Light" panose="02000000000000000000" pitchFamily="2" charset="0"/>
                    <a:cs typeface="Roboto Light" panose="02000000000000000000" pitchFamily="2" charset="0"/>
                  </a:defRPr>
                </a:lvl3pPr>
                <a:lvl4pPr marL="990569" indent="-228597" algn="l" defTabSz="914389" rtl="0" eaLnBrk="1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Pct val="90000"/>
                  <a:buFont typeface="Arial" panose="020B0604020202020204" pitchFamily="34" charset="0"/>
                  <a:buChar char="•"/>
                  <a:defRPr sz="1270" b="0" i="0" kern="1200">
                    <a:solidFill>
                      <a:schemeClr val="tx1"/>
                    </a:solidFill>
                    <a:latin typeface="+mn-lt"/>
                    <a:ea typeface="Roboto Light" panose="02000000000000000000" pitchFamily="2" charset="0"/>
                    <a:cs typeface="Roboto Light" panose="02000000000000000000" pitchFamily="2" charset="0"/>
                  </a:defRPr>
                </a:lvl4pPr>
                <a:lvl5pPr marL="1219162" indent="-228597" algn="l" defTabSz="914389" rtl="0" eaLnBrk="1" latinLnBrk="0" hangingPunct="1">
                  <a:lnSpc>
                    <a:spcPct val="100000"/>
                  </a:lnSpc>
                  <a:spcBef>
                    <a:spcPts val="0"/>
                  </a:spcBef>
                  <a:buClrTx/>
                  <a:buSzPct val="90000"/>
                  <a:buFont typeface="Arial" panose="020B0604020202020204" pitchFamily="34" charset="0"/>
                  <a:buChar char="•"/>
                  <a:defRPr sz="1164" b="0" i="0" kern="1200">
                    <a:solidFill>
                      <a:schemeClr val="tx1"/>
                    </a:solidFill>
                    <a:latin typeface="+mn-lt"/>
                    <a:ea typeface="Roboto Light" panose="02000000000000000000" pitchFamily="2" charset="0"/>
                    <a:cs typeface="Roboto Light" panose="02000000000000000000" pitchFamily="2" charset="0"/>
                  </a:defRPr>
                </a:lvl5pPr>
                <a:lvl6pPr marL="2514569" indent="-228597" algn="l" defTabSz="914389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764" indent="-228597" algn="l" defTabSz="914389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8958" indent="-228597" algn="l" defTabSz="914389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152" indent="-228597" algn="l" defTabSz="914389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04795" marR="0" lvl="0" indent="-304795" algn="l" defTabSz="761976" rtl="0" eaLnBrk="1" fontAlgn="auto" latinLnBrk="0" hangingPunct="1">
                  <a:lnSpc>
                    <a:spcPct val="100000"/>
                  </a:lnSpc>
                  <a:spcBef>
                    <a:spcPts val="1270"/>
                  </a:spcBef>
                  <a:spcAft>
                    <a:spcPts val="0"/>
                  </a:spcAft>
                  <a:buClrTx/>
                  <a:buSzPct val="90000"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altLang="zh-CN" sz="2400" dirty="0"/>
                  <a:t>GEMM (Z = Y + X*W) Dimension</a:t>
                </a:r>
                <a:endParaRPr lang="en-US" altLang="zh-CN" sz="1977" dirty="0"/>
              </a:p>
              <a:p>
                <a:pPr lvl="1" indent="-304795">
                  <a:spcBef>
                    <a:spcPts val="1270"/>
                  </a:spcBef>
                  <a:defRPr/>
                </a:pPr>
                <a14:m>
                  <m:oMath xmlns:m="http://schemas.openxmlformats.org/officeDocument/2006/math"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                ∈[8, 16, 32, 64, 128, 256, 512]</m:t>
                    </m:r>
                  </m:oMath>
                </a14:m>
                <a:endParaRPr lang="en-US" altLang="zh-CN" sz="1977" dirty="0"/>
              </a:p>
              <a:p>
                <a:pPr lvl="1" indent="-304795">
                  <a:spcBef>
                    <a:spcPts val="1270"/>
                  </a:spcBef>
                  <a:defRPr/>
                </a:pPr>
                <a14:m>
                  <m:oMath xmlns:m="http://schemas.openxmlformats.org/officeDocument/2006/math"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                 ∈[8, 16, 32, 64, 128, 256, 512]</m:t>
                    </m:r>
                  </m:oMath>
                </a14:m>
                <a:endParaRPr lang="en-US" altLang="zh-CN" sz="1977" dirty="0"/>
              </a:p>
              <a:p>
                <a:pPr lvl="1" indent="-304795">
                  <a:spcBef>
                    <a:spcPts val="1270"/>
                  </a:spcBef>
                  <a:defRPr/>
                </a:pPr>
                <a14:m>
                  <m:oMath xmlns:m="http://schemas.openxmlformats.org/officeDocument/2006/math"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altLang="zh-CN" sz="1977" b="0" i="1" smtClean="0">
                        <a:latin typeface="Cambria Math" panose="02040503050406030204" pitchFamily="18" charset="0"/>
                      </a:rPr>
                      <m:t>                 ∈[8, 16, 32, 64, 128, 256, 512]</m:t>
                    </m:r>
                  </m:oMath>
                </a14:m>
                <a:endParaRPr lang="en-US" altLang="zh-CN" sz="1977" dirty="0"/>
              </a:p>
              <a:p>
                <a:pPr>
                  <a:defRPr/>
                </a:pPr>
                <a:r>
                  <a:rPr lang="en-US" altLang="zh-CN" sz="2400" dirty="0"/>
                  <a:t>RedMule Config</a:t>
                </a:r>
              </a:p>
              <a:p>
                <a:pPr lvl="1">
                  <a:defRPr/>
                </a:pPr>
                <a:r>
                  <a:rPr lang="en-US" altLang="zh-CN" sz="1977" dirty="0"/>
                  <a:t>CE array    = 128x32</a:t>
                </a:r>
              </a:p>
              <a:p>
                <a:pPr lvl="1">
                  <a:defRPr/>
                </a:pPr>
                <a:r>
                  <a:rPr lang="en-US" altLang="zh-CN" sz="1977" dirty="0"/>
                  <a:t>TCDM BW = </a:t>
                </a:r>
                <a:r>
                  <a:rPr lang="en-US" altLang="zh-CN" sz="1977" b="1" dirty="0"/>
                  <a:t>2048bit/cycle</a:t>
                </a:r>
              </a:p>
              <a:p>
                <a:pPr lvl="1">
                  <a:defRPr/>
                </a:pPr>
                <a:r>
                  <a:rPr lang="en-US" altLang="zh-CN" sz="1977" dirty="0"/>
                  <a:t>Element    = FP16</a:t>
                </a:r>
              </a:p>
              <a:p>
                <a:pPr>
                  <a:defRPr/>
                </a:pPr>
                <a:r>
                  <a:rPr lang="en-US" altLang="zh-CN" sz="2400" dirty="0"/>
                  <a:t>Run GEMM on </a:t>
                </a:r>
                <a:r>
                  <a:rPr lang="en-US" altLang="zh-CN" sz="2400" b="1" dirty="0"/>
                  <a:t>One Cluster with One RedMule</a:t>
                </a:r>
              </a:p>
              <a:p>
                <a:pPr>
                  <a:defRPr/>
                </a:pPr>
                <a:r>
                  <a:rPr lang="en-US" altLang="zh-CN" sz="2400" dirty="0"/>
                  <a:t>Collect Data</a:t>
                </a:r>
              </a:p>
              <a:p>
                <a:pPr lvl="1">
                  <a:defRPr/>
                </a:pPr>
                <a:r>
                  <a:rPr lang="en-US" altLang="zh-CN" sz="2000" dirty="0"/>
                  <a:t>RedMule Compute Utilization</a:t>
                </a:r>
              </a:p>
              <a:p>
                <a:pPr lvl="1">
                  <a:defRPr/>
                </a:pPr>
                <a:r>
                  <a:rPr lang="en-US" altLang="zh-CN" sz="2000" dirty="0"/>
                  <a:t>L1 TCDM Occupied Area: </a:t>
                </a:r>
              </a:p>
              <a:p>
                <a:pPr lvl="2">
                  <a:defRPr/>
                </a:pPr>
                <a14:m>
                  <m:oMath xmlns:m="http://schemas.openxmlformats.org/officeDocument/2006/math">
                    <m:r>
                      <a:rPr lang="en-US" altLang="zh-CN" sz="1788" i="1">
                        <a:latin typeface="Cambria Math" panose="02040503050406030204" pitchFamily="18" charset="0"/>
                      </a:rPr>
                      <m:t>𝐸𝑙𝑒𝑚</m:t>
                    </m:r>
                    <m:r>
                      <a:rPr lang="en-US" altLang="zh-CN" sz="1788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788" i="1">
                        <a:latin typeface="Cambria Math" panose="02040503050406030204" pitchFamily="18" charset="0"/>
                      </a:rPr>
                      <m:t>𝑆𝑖𝑧𝑒</m:t>
                    </m:r>
                    <m:r>
                      <a:rPr lang="en-US" altLang="zh-CN" sz="1788" i="1">
                        <a:latin typeface="Cambria Math" panose="02040503050406030204" pitchFamily="18" charset="0"/>
                      </a:rPr>
                      <m:t> ∗2 ∗(</m:t>
                    </m:r>
                    <m:r>
                      <a:rPr lang="en-US" altLang="zh-CN" sz="1788" i="1">
                        <a:latin typeface="Cambria Math" panose="02040503050406030204" pitchFamily="18" charset="0"/>
                      </a:rPr>
                      <m:t>𝑀𝑁</m:t>
                    </m:r>
                    <m:r>
                      <a:rPr lang="en-US" altLang="zh-CN" sz="1788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788" i="1">
                        <a:latin typeface="Cambria Math" panose="02040503050406030204" pitchFamily="18" charset="0"/>
                      </a:rPr>
                      <m:t>𝑁𝐾</m:t>
                    </m:r>
                    <m:r>
                      <a:rPr lang="en-US" altLang="zh-CN" sz="1788" i="1">
                        <a:latin typeface="Cambria Math" panose="02040503050406030204" pitchFamily="18" charset="0"/>
                      </a:rPr>
                      <m:t>+2∗</m:t>
                    </m:r>
                    <m:r>
                      <a:rPr lang="en-US" altLang="zh-CN" sz="1788" i="1">
                        <a:latin typeface="Cambria Math" panose="02040503050406030204" pitchFamily="18" charset="0"/>
                      </a:rPr>
                      <m:t>𝑀𝐾</m:t>
                    </m:r>
                    <m:r>
                      <a:rPr lang="en-US" altLang="zh-CN" sz="1788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CN" sz="1977" dirty="0"/>
              </a:p>
              <a:p>
                <a:pPr marL="0" indent="0">
                  <a:buNone/>
                  <a:defRPr/>
                </a:pPr>
                <a:endParaRPr lang="zh-CN" altLang="en-US" sz="1788" dirty="0"/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48515DF6-EE6C-DEC0-9B1A-208AD9774B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501" y="791242"/>
                <a:ext cx="6155013" cy="5759328"/>
              </a:xfrm>
              <a:prstGeom prst="rect">
                <a:avLst/>
              </a:prstGeom>
              <a:blipFill>
                <a:blip r:embed="rId2"/>
                <a:stretch>
                  <a:fillRect l="-2574" t="-8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矩形 11">
            <a:extLst>
              <a:ext uri="{FF2B5EF4-FFF2-40B4-BE49-F238E27FC236}">
                <a16:creationId xmlns:a16="http://schemas.microsoft.com/office/drawing/2014/main" id="{4799F8A4-8D7D-FFE8-273D-0547CF69F91E}"/>
              </a:ext>
            </a:extLst>
          </p:cNvPr>
          <p:cNvSpPr/>
          <p:nvPr/>
        </p:nvSpPr>
        <p:spPr>
          <a:xfrm>
            <a:off x="8371642" y="1333682"/>
            <a:ext cx="1629531" cy="106915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b="1" dirty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</a:t>
            </a:r>
            <a:endParaRPr lang="zh-CN" altLang="en-US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A59990A-3249-10B3-65EC-FE22F8175877}"/>
              </a:ext>
            </a:extLst>
          </p:cNvPr>
          <p:cNvSpPr/>
          <p:nvPr/>
        </p:nvSpPr>
        <p:spPr>
          <a:xfrm>
            <a:off x="6903665" y="1334878"/>
            <a:ext cx="1195159" cy="76203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b="1" dirty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X</a:t>
            </a:r>
            <a:endParaRPr lang="zh-CN" altLang="en-US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992F49B-D1BB-11A4-2708-BB38D607E337}"/>
              </a:ext>
            </a:extLst>
          </p:cNvPr>
          <p:cNvSpPr txBox="1"/>
          <p:nvPr/>
        </p:nvSpPr>
        <p:spPr>
          <a:xfrm>
            <a:off x="7336018" y="982439"/>
            <a:ext cx="203392" cy="25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noProof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Aharoni" panose="020F0502020204030204" pitchFamily="2" charset="-79"/>
              </a:rPr>
              <a:t>N</a:t>
            </a:r>
            <a:endParaRPr lang="zh-CN" altLang="en-US" b="1" dirty="0">
              <a:solidFill>
                <a:schemeClr val="accent1">
                  <a:lumMod val="40000"/>
                  <a:lumOff val="60000"/>
                </a:schemeClr>
              </a:solidFill>
              <a:latin typeface="Agency FB" panose="020B0503020202020204" pitchFamily="34" charset="0"/>
              <a:cs typeface="Aharoni" panose="020F0502020204030204" pitchFamily="2" charset="-79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4A05A26D-773A-0A49-520B-E6EF90B476A8}"/>
              </a:ext>
            </a:extLst>
          </p:cNvPr>
          <p:cNvCxnSpPr/>
          <p:nvPr/>
        </p:nvCxnSpPr>
        <p:spPr>
          <a:xfrm>
            <a:off x="6902826" y="1293417"/>
            <a:ext cx="1195159" cy="0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654676E-5B1B-7CD1-4C15-C8C9B3AE2241}"/>
              </a:ext>
            </a:extLst>
          </p:cNvPr>
          <p:cNvCxnSpPr>
            <a:cxnSpLocks/>
          </p:cNvCxnSpPr>
          <p:nvPr/>
        </p:nvCxnSpPr>
        <p:spPr>
          <a:xfrm>
            <a:off x="6846159" y="1333682"/>
            <a:ext cx="0" cy="728552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EB37CFE2-2925-B8DF-48B3-C2E464C31169}"/>
              </a:ext>
            </a:extLst>
          </p:cNvPr>
          <p:cNvSpPr txBox="1"/>
          <p:nvPr/>
        </p:nvSpPr>
        <p:spPr>
          <a:xfrm rot="16200000">
            <a:off x="6493917" y="1618810"/>
            <a:ext cx="204886" cy="249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noProof="0" dirty="0">
                <a:solidFill>
                  <a:schemeClr val="accent1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Aharoni" panose="020F0502020204030204" pitchFamily="2" charset="-79"/>
              </a:rPr>
              <a:t>M</a:t>
            </a:r>
            <a:endParaRPr lang="zh-CN" altLang="en-US" b="1" dirty="0">
              <a:solidFill>
                <a:schemeClr val="accent1">
                  <a:lumMod val="40000"/>
                  <a:lumOff val="60000"/>
                </a:schemeClr>
              </a:solidFill>
              <a:latin typeface="Agency FB" panose="020B0503020202020204" pitchFamily="34" charset="0"/>
              <a:cs typeface="Aharoni" panose="020F0502020204030204" pitchFamily="2" charset="-79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89B6391-676E-5DD6-1ACA-1E6B90C37101}"/>
              </a:ext>
            </a:extLst>
          </p:cNvPr>
          <p:cNvSpPr txBox="1"/>
          <p:nvPr/>
        </p:nvSpPr>
        <p:spPr>
          <a:xfrm>
            <a:off x="8982547" y="982438"/>
            <a:ext cx="411200" cy="25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noProof="0" dirty="0">
                <a:solidFill>
                  <a:schemeClr val="accent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Aharoni" panose="020F0502020204030204" pitchFamily="2" charset="-79"/>
              </a:rPr>
              <a:t>K</a:t>
            </a:r>
            <a:endParaRPr lang="zh-CN" altLang="en-US" b="1" dirty="0">
              <a:solidFill>
                <a:schemeClr val="accent2">
                  <a:lumMod val="40000"/>
                  <a:lumOff val="60000"/>
                </a:schemeClr>
              </a:solidFill>
              <a:latin typeface="Agency FB" panose="020B0503020202020204" pitchFamily="34" charset="0"/>
              <a:cs typeface="Aharoni" panose="020F0502020204030204" pitchFamily="2" charset="-79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32275F7F-F71F-6526-7DAE-47D7AA230B0C}"/>
              </a:ext>
            </a:extLst>
          </p:cNvPr>
          <p:cNvCxnSpPr>
            <a:cxnSpLocks/>
          </p:cNvCxnSpPr>
          <p:nvPr/>
        </p:nvCxnSpPr>
        <p:spPr>
          <a:xfrm>
            <a:off x="8373381" y="1293417"/>
            <a:ext cx="1629532" cy="0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03587752-14D9-0499-5971-F6A86FD0EDF6}"/>
              </a:ext>
            </a:extLst>
          </p:cNvPr>
          <p:cNvCxnSpPr>
            <a:cxnSpLocks/>
          </p:cNvCxnSpPr>
          <p:nvPr/>
        </p:nvCxnSpPr>
        <p:spPr>
          <a:xfrm>
            <a:off x="8316714" y="1333682"/>
            <a:ext cx="0" cy="1069159"/>
          </a:xfrm>
          <a:prstGeom prst="straightConnector1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224FF9C5-B039-763B-48AB-21409ADEA8A3}"/>
              </a:ext>
            </a:extLst>
          </p:cNvPr>
          <p:cNvSpPr txBox="1"/>
          <p:nvPr/>
        </p:nvSpPr>
        <p:spPr>
          <a:xfrm rot="16200000">
            <a:off x="7986334" y="1740530"/>
            <a:ext cx="334833" cy="249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noProof="0" dirty="0">
                <a:solidFill>
                  <a:schemeClr val="accent2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Aharoni" panose="020F0502020204030204" pitchFamily="2" charset="-79"/>
              </a:rPr>
              <a:t>N</a:t>
            </a:r>
            <a:endParaRPr lang="zh-CN" altLang="en-US" b="1" dirty="0">
              <a:solidFill>
                <a:schemeClr val="accent2">
                  <a:lumMod val="40000"/>
                  <a:lumOff val="60000"/>
                </a:schemeClr>
              </a:solidFill>
              <a:latin typeface="Agency FB" panose="020B0503020202020204" pitchFamily="34" charset="0"/>
              <a:cs typeface="Aharoni" panose="020F0502020204030204" pitchFamily="2" charset="-79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3734CD2-EF87-071E-3D01-7F253624D480}"/>
              </a:ext>
            </a:extLst>
          </p:cNvPr>
          <p:cNvSpPr/>
          <p:nvPr/>
        </p:nvSpPr>
        <p:spPr>
          <a:xfrm>
            <a:off x="10245968" y="1337044"/>
            <a:ext cx="1629531" cy="76203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b="1" dirty="0">
                <a:solidFill>
                  <a:schemeClr val="bg2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Y/Z</a:t>
            </a:r>
            <a:endParaRPr lang="zh-CN" altLang="en-US" b="1" i="0" cap="none" spc="0" dirty="0">
              <a:ln>
                <a:noFill/>
              </a:ln>
              <a:solidFill>
                <a:schemeClr val="bg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226444E-8C1D-6D42-BF2F-00486203C5B6}"/>
              </a:ext>
            </a:extLst>
          </p:cNvPr>
          <p:cNvSpPr txBox="1"/>
          <p:nvPr/>
        </p:nvSpPr>
        <p:spPr>
          <a:xfrm>
            <a:off x="10836884" y="985883"/>
            <a:ext cx="411200" cy="25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noProof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Aharoni" panose="020F0502020204030204" pitchFamily="2" charset="-79"/>
              </a:rPr>
              <a:t>K</a:t>
            </a:r>
            <a:endParaRPr lang="zh-CN" altLang="en-US" b="1" dirty="0">
              <a:solidFill>
                <a:schemeClr val="accent6">
                  <a:lumMod val="40000"/>
                  <a:lumOff val="60000"/>
                </a:schemeClr>
              </a:solidFill>
              <a:latin typeface="Agency FB" panose="020B0503020202020204" pitchFamily="34" charset="0"/>
              <a:cs typeface="Aharoni" panose="020F0502020204030204" pitchFamily="2" charset="-79"/>
            </a:endParaRP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CCDBB1A8-3D80-2102-E36B-68ACE5CDDB86}"/>
              </a:ext>
            </a:extLst>
          </p:cNvPr>
          <p:cNvCxnSpPr>
            <a:cxnSpLocks/>
          </p:cNvCxnSpPr>
          <p:nvPr/>
        </p:nvCxnSpPr>
        <p:spPr>
          <a:xfrm>
            <a:off x="10227718" y="1296861"/>
            <a:ext cx="1629532" cy="0"/>
          </a:xfrm>
          <a:prstGeom prst="straightConnector1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E7E6BCFC-67CE-F26C-3EA2-FF62A30AE109}"/>
              </a:ext>
            </a:extLst>
          </p:cNvPr>
          <p:cNvCxnSpPr>
            <a:cxnSpLocks/>
          </p:cNvCxnSpPr>
          <p:nvPr/>
        </p:nvCxnSpPr>
        <p:spPr>
          <a:xfrm>
            <a:off x="10198954" y="1353311"/>
            <a:ext cx="0" cy="728552"/>
          </a:xfrm>
          <a:prstGeom prst="straightConnector1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7480F3E2-B69B-F745-3C63-8451C3F18066}"/>
              </a:ext>
            </a:extLst>
          </p:cNvPr>
          <p:cNvSpPr txBox="1"/>
          <p:nvPr/>
        </p:nvSpPr>
        <p:spPr>
          <a:xfrm rot="16200000">
            <a:off x="9987746" y="1550607"/>
            <a:ext cx="2357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noProof="0" dirty="0">
                <a:solidFill>
                  <a:schemeClr val="accent6">
                    <a:lumMod val="40000"/>
                    <a:lumOff val="60000"/>
                  </a:schemeClr>
                </a:solidFill>
                <a:latin typeface="Agency FB" panose="020B0503020202020204" pitchFamily="34" charset="0"/>
                <a:cs typeface="Aharoni" panose="020F0502020204030204" pitchFamily="2" charset="-79"/>
              </a:rPr>
              <a:t>M</a:t>
            </a:r>
            <a:endParaRPr lang="zh-CN" altLang="en-US" b="1" dirty="0">
              <a:solidFill>
                <a:schemeClr val="accent6">
                  <a:lumMod val="40000"/>
                  <a:lumOff val="60000"/>
                </a:schemeClr>
              </a:solidFill>
              <a:latin typeface="Agency FB" panose="020B0503020202020204" pitchFamily="34" charset="0"/>
              <a:cs typeface="Aharoni" panose="020F0502020204030204" pitchFamily="2" charset="-79"/>
            </a:endParaRPr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9C146F3E-FD4F-76B4-8CB4-49650A0CFA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1335775"/>
              </p:ext>
            </p:extLst>
          </p:nvPr>
        </p:nvGraphicFramePr>
        <p:xfrm>
          <a:off x="6721206" y="2759873"/>
          <a:ext cx="5023752" cy="39277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A1EA7065-A07C-22D8-D9DB-C5926FEA010B}"/>
              </a:ext>
            </a:extLst>
          </p:cNvPr>
          <p:cNvSpPr/>
          <p:nvPr/>
        </p:nvSpPr>
        <p:spPr>
          <a:xfrm>
            <a:off x="9023273" y="3471333"/>
            <a:ext cx="977900" cy="262467"/>
          </a:xfrm>
          <a:prstGeom prst="wedgeRectCallout">
            <a:avLst>
              <a:gd name="adj1" fmla="val 76786"/>
              <a:gd name="adj2" fmla="val -28629"/>
            </a:avLst>
          </a:prstGeom>
          <a:noFill/>
          <a:ln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100" i="0" cap="none" spc="0" dirty="0">
                <a:ln>
                  <a:noFill/>
                </a:ln>
                <a:solidFill>
                  <a:schemeClr val="accent2"/>
                </a:solidFill>
                <a:effectLst/>
                <a:latin typeface="Arial Narrow" panose="020B0604020202020204" pitchFamily="34" charset="0"/>
                <a:cs typeface="Arial Narrow" panose="020B0604020202020204" pitchFamily="34" charset="0"/>
              </a:rPr>
              <a:t>256-256-256</a:t>
            </a:r>
            <a:endParaRPr lang="zh-CN" altLang="en-US" sz="1100" i="0" cap="none" spc="0" dirty="0">
              <a:ln>
                <a:noFill/>
              </a:ln>
              <a:solidFill>
                <a:schemeClr val="accent2"/>
              </a:solidFill>
              <a:effectLst/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707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17039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168638"/>
                </a:solidFill>
                <a:latin typeface="Calibri"/>
              </a:rPr>
              <a:t>Minimal GEMM in Cluster for ~90% RedMule </a:t>
            </a:r>
            <a:r>
              <a:rPr lang="en-US" altLang="zh-CN" dirty="0" err="1">
                <a:solidFill>
                  <a:srgbClr val="168638"/>
                </a:solidFill>
                <a:latin typeface="Calibri"/>
              </a:rPr>
              <a:t>Uti</a:t>
            </a:r>
            <a:endParaRPr kumimoji="0" lang="en-US" altLang="zh-CN" sz="9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9C146F3E-FD4F-76B4-8CB4-49650A0CFA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6226443"/>
              </p:ext>
            </p:extLst>
          </p:nvPr>
        </p:nvGraphicFramePr>
        <p:xfrm>
          <a:off x="6039820" y="994442"/>
          <a:ext cx="3227706" cy="3137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9C146F3E-FD4F-76B4-8CB4-49650A0CFA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8722930"/>
              </p:ext>
            </p:extLst>
          </p:nvPr>
        </p:nvGraphicFramePr>
        <p:xfrm>
          <a:off x="8964294" y="994442"/>
          <a:ext cx="3227706" cy="3137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9C146F3E-FD4F-76B4-8CB4-49650A0CFA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6604185"/>
              </p:ext>
            </p:extLst>
          </p:nvPr>
        </p:nvGraphicFramePr>
        <p:xfrm>
          <a:off x="3079786" y="994442"/>
          <a:ext cx="3263267" cy="3137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9C146F3E-FD4F-76B4-8CB4-49650A0CFA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2231072"/>
              </p:ext>
            </p:extLst>
          </p:nvPr>
        </p:nvGraphicFramePr>
        <p:xfrm>
          <a:off x="155313" y="994441"/>
          <a:ext cx="3227706" cy="31372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8" name="图片 7">
            <a:extLst>
              <a:ext uri="{FF2B5EF4-FFF2-40B4-BE49-F238E27FC236}">
                <a16:creationId xmlns:a16="http://schemas.microsoft.com/office/drawing/2014/main" id="{CDB1A381-7726-545B-805E-156541CDD1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505462"/>
            <a:ext cx="12192000" cy="135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763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17039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168638"/>
                </a:solidFill>
                <a:latin typeface="Calibri"/>
              </a:rPr>
              <a:t>Compare GEMM </a:t>
            </a:r>
            <a:r>
              <a:rPr lang="de-DE" altLang="zh-CN" dirty="0">
                <a:solidFill>
                  <a:srgbClr val="168638"/>
                </a:solidFill>
                <a:latin typeface="Calibri"/>
              </a:rPr>
              <a:t>I</a:t>
            </a:r>
            <a:r>
              <a:rPr lang="de-DE" altLang="zh-CN" dirty="0"/>
              <a:t>nter-Cluster</a:t>
            </a:r>
            <a:r>
              <a:rPr lang="en-US" altLang="zh-CN" dirty="0">
                <a:solidFill>
                  <a:srgbClr val="168638"/>
                </a:solidFill>
                <a:latin typeface="Calibri"/>
              </a:rPr>
              <a:t> Scheduling Schemes</a:t>
            </a:r>
            <a:endParaRPr kumimoji="0" lang="en-US" altLang="zh-CN" sz="9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972AC17F-71E4-1B3D-6D2D-ADED56E7F5A8}"/>
              </a:ext>
            </a:extLst>
          </p:cNvPr>
          <p:cNvGrpSpPr/>
          <p:nvPr/>
        </p:nvGrpSpPr>
        <p:grpSpPr>
          <a:xfrm>
            <a:off x="1750956" y="2390771"/>
            <a:ext cx="3983094" cy="3971230"/>
            <a:chOff x="405578" y="1206905"/>
            <a:chExt cx="1708151" cy="1703063"/>
          </a:xfrm>
          <a:solidFill>
            <a:srgbClr val="89937A"/>
          </a:solidFill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EFC4551A-5FE3-4E8D-E692-3E3626B7C1F3}"/>
                </a:ext>
              </a:extLst>
            </p:cNvPr>
            <p:cNvSpPr/>
            <p:nvPr/>
          </p:nvSpPr>
          <p:spPr>
            <a:xfrm>
              <a:off x="405578" y="1206905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00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4BB26C67-232B-F5DD-3886-5D0C6BAE98D8}"/>
                </a:ext>
              </a:extLst>
            </p:cNvPr>
            <p:cNvSpPr/>
            <p:nvPr/>
          </p:nvSpPr>
          <p:spPr>
            <a:xfrm>
              <a:off x="839495" y="1206905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01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930F5A3-8F66-BF3A-7584-B034F43C1B91}"/>
                </a:ext>
              </a:extLst>
            </p:cNvPr>
            <p:cNvSpPr/>
            <p:nvPr/>
          </p:nvSpPr>
          <p:spPr>
            <a:xfrm>
              <a:off x="1273412" y="1206905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02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EDBD6AF-104E-C464-6AB2-B7E6000D72D5}"/>
                </a:ext>
              </a:extLst>
            </p:cNvPr>
            <p:cNvSpPr/>
            <p:nvPr/>
          </p:nvSpPr>
          <p:spPr>
            <a:xfrm>
              <a:off x="1707329" y="1206905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03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B1AA7F04-09F2-DA62-9826-0262CE6797A8}"/>
                </a:ext>
              </a:extLst>
            </p:cNvPr>
            <p:cNvSpPr/>
            <p:nvPr/>
          </p:nvSpPr>
          <p:spPr>
            <a:xfrm>
              <a:off x="405578" y="1639126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10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F2D5487E-A5A9-EB58-D17D-ECFF5C690B61}"/>
                </a:ext>
              </a:extLst>
            </p:cNvPr>
            <p:cNvSpPr/>
            <p:nvPr/>
          </p:nvSpPr>
          <p:spPr>
            <a:xfrm>
              <a:off x="839495" y="1639126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11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EFFBA7E7-5CAB-07F6-78E6-F88C1573D08C}"/>
                </a:ext>
              </a:extLst>
            </p:cNvPr>
            <p:cNvSpPr/>
            <p:nvPr/>
          </p:nvSpPr>
          <p:spPr>
            <a:xfrm>
              <a:off x="1273412" y="1639126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12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4B69D68C-ED51-B973-3727-B330782FD50D}"/>
                </a:ext>
              </a:extLst>
            </p:cNvPr>
            <p:cNvSpPr/>
            <p:nvPr/>
          </p:nvSpPr>
          <p:spPr>
            <a:xfrm>
              <a:off x="1707329" y="1639126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13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F4369FA9-3EF9-E156-A394-4E937860C967}"/>
                </a:ext>
              </a:extLst>
            </p:cNvPr>
            <p:cNvSpPr/>
            <p:nvPr/>
          </p:nvSpPr>
          <p:spPr>
            <a:xfrm>
              <a:off x="405578" y="2071347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20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43E2FF38-BE3D-5630-290E-5F0A7861C633}"/>
                </a:ext>
              </a:extLst>
            </p:cNvPr>
            <p:cNvSpPr/>
            <p:nvPr/>
          </p:nvSpPr>
          <p:spPr>
            <a:xfrm>
              <a:off x="839495" y="2071347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21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061540DB-AE50-6D87-4953-2CF6C6AB69FE}"/>
                </a:ext>
              </a:extLst>
            </p:cNvPr>
            <p:cNvSpPr/>
            <p:nvPr/>
          </p:nvSpPr>
          <p:spPr>
            <a:xfrm>
              <a:off x="1273412" y="2071347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22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4F8DF88E-B7A9-D1F0-DB7C-E0FA94767AED}"/>
                </a:ext>
              </a:extLst>
            </p:cNvPr>
            <p:cNvSpPr/>
            <p:nvPr/>
          </p:nvSpPr>
          <p:spPr>
            <a:xfrm>
              <a:off x="1707329" y="2071347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23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4C2C993-01A1-0981-1C1F-5CD869E5D5F0}"/>
                </a:ext>
              </a:extLst>
            </p:cNvPr>
            <p:cNvSpPr/>
            <p:nvPr/>
          </p:nvSpPr>
          <p:spPr>
            <a:xfrm>
              <a:off x="405578" y="2503568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30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7F9CF90E-7B09-06F4-A3C2-825AD1DF4019}"/>
                </a:ext>
              </a:extLst>
            </p:cNvPr>
            <p:cNvSpPr/>
            <p:nvPr/>
          </p:nvSpPr>
          <p:spPr>
            <a:xfrm>
              <a:off x="839495" y="2503568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31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12E14C08-C19E-2CF4-3805-CFFCD38CEA05}"/>
                </a:ext>
              </a:extLst>
            </p:cNvPr>
            <p:cNvSpPr/>
            <p:nvPr/>
          </p:nvSpPr>
          <p:spPr>
            <a:xfrm>
              <a:off x="1273412" y="2503568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32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9D0576D1-F023-E9F7-4870-79A1496FE4EB}"/>
                </a:ext>
              </a:extLst>
            </p:cNvPr>
            <p:cNvSpPr/>
            <p:nvPr/>
          </p:nvSpPr>
          <p:spPr>
            <a:xfrm>
              <a:off x="1707329" y="2503568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33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</p:grpSp>
      <p:sp>
        <p:nvSpPr>
          <p:cNvPr id="38" name="矩形 37">
            <a:extLst>
              <a:ext uri="{FF2B5EF4-FFF2-40B4-BE49-F238E27FC236}">
                <a16:creationId xmlns:a16="http://schemas.microsoft.com/office/drawing/2014/main" id="{9E45B8DE-FE4A-A77A-6205-7629AF668108}"/>
              </a:ext>
            </a:extLst>
          </p:cNvPr>
          <p:cNvSpPr/>
          <p:nvPr/>
        </p:nvSpPr>
        <p:spPr>
          <a:xfrm>
            <a:off x="1754755" y="239077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4D32220-82B1-B449-70AE-32E568601D9F}"/>
              </a:ext>
            </a:extLst>
          </p:cNvPr>
          <p:cNvSpPr/>
          <p:nvPr/>
        </p:nvSpPr>
        <p:spPr>
          <a:xfrm>
            <a:off x="2762770" y="239077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0BCDCB28-7F36-DD5F-976C-CF64EE0BF131}"/>
              </a:ext>
            </a:extLst>
          </p:cNvPr>
          <p:cNvSpPr/>
          <p:nvPr/>
        </p:nvSpPr>
        <p:spPr>
          <a:xfrm>
            <a:off x="3774585" y="239077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728E5A2B-4637-0EA2-2095-E45FA5910753}"/>
              </a:ext>
            </a:extLst>
          </p:cNvPr>
          <p:cNvSpPr/>
          <p:nvPr/>
        </p:nvSpPr>
        <p:spPr>
          <a:xfrm>
            <a:off x="4783822" y="239077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3494FB5-65A0-D6B0-DFA5-311C420CE89F}"/>
              </a:ext>
            </a:extLst>
          </p:cNvPr>
          <p:cNvSpPr/>
          <p:nvPr/>
        </p:nvSpPr>
        <p:spPr>
          <a:xfrm>
            <a:off x="2762770" y="339863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F20FDA0-CCE0-6683-2F2B-8409184836FE}"/>
              </a:ext>
            </a:extLst>
          </p:cNvPr>
          <p:cNvSpPr/>
          <p:nvPr/>
        </p:nvSpPr>
        <p:spPr>
          <a:xfrm>
            <a:off x="3779251" y="339863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312B38FB-C2F2-AA58-B718-320D14EC55D6}"/>
              </a:ext>
            </a:extLst>
          </p:cNvPr>
          <p:cNvSpPr/>
          <p:nvPr/>
        </p:nvSpPr>
        <p:spPr>
          <a:xfrm>
            <a:off x="4786833" y="339863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C204B2C-0684-2A3C-CF78-1119F8A1D0E5}"/>
              </a:ext>
            </a:extLst>
          </p:cNvPr>
          <p:cNvSpPr/>
          <p:nvPr/>
        </p:nvSpPr>
        <p:spPr>
          <a:xfrm>
            <a:off x="1754755" y="339863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9758439-67E6-88FB-6122-F8A90D73B699}"/>
              </a:ext>
            </a:extLst>
          </p:cNvPr>
          <p:cNvSpPr/>
          <p:nvPr/>
        </p:nvSpPr>
        <p:spPr>
          <a:xfrm>
            <a:off x="3775018" y="440649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60C0F822-B839-12E6-F42B-764AE4EA19F7}"/>
              </a:ext>
            </a:extLst>
          </p:cNvPr>
          <p:cNvSpPr/>
          <p:nvPr/>
        </p:nvSpPr>
        <p:spPr>
          <a:xfrm>
            <a:off x="4787266" y="440649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3C971028-055F-A338-C2F1-3C7ED07E3008}"/>
              </a:ext>
            </a:extLst>
          </p:cNvPr>
          <p:cNvSpPr/>
          <p:nvPr/>
        </p:nvSpPr>
        <p:spPr>
          <a:xfrm>
            <a:off x="2762770" y="440649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581D8473-EDA4-0DAC-CE8F-C85EF5FB2A37}"/>
              </a:ext>
            </a:extLst>
          </p:cNvPr>
          <p:cNvSpPr/>
          <p:nvPr/>
        </p:nvSpPr>
        <p:spPr>
          <a:xfrm>
            <a:off x="1750955" y="4403505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70BFD38-5612-7165-4364-9E8E7A668D85}"/>
              </a:ext>
            </a:extLst>
          </p:cNvPr>
          <p:cNvSpPr/>
          <p:nvPr/>
        </p:nvSpPr>
        <p:spPr>
          <a:xfrm>
            <a:off x="4783822" y="541733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07B7D21A-80B1-6D2E-CDCB-450C2CA78299}"/>
              </a:ext>
            </a:extLst>
          </p:cNvPr>
          <p:cNvSpPr/>
          <p:nvPr/>
        </p:nvSpPr>
        <p:spPr>
          <a:xfrm>
            <a:off x="3775807" y="541733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33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D8C6917E-1559-A6B2-7E9E-AD4F172DDE73}"/>
              </a:ext>
            </a:extLst>
          </p:cNvPr>
          <p:cNvSpPr/>
          <p:nvPr/>
        </p:nvSpPr>
        <p:spPr>
          <a:xfrm>
            <a:off x="2763992" y="541435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32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4FA9EFF2-DF95-2546-5C29-5BD905AC251F}"/>
              </a:ext>
            </a:extLst>
          </p:cNvPr>
          <p:cNvSpPr/>
          <p:nvPr/>
        </p:nvSpPr>
        <p:spPr>
          <a:xfrm>
            <a:off x="1750955" y="5413104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31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5BBB844-F679-EE34-23E6-687E18B926FB}"/>
              </a:ext>
            </a:extLst>
          </p:cNvPr>
          <p:cNvSpPr/>
          <p:nvPr/>
        </p:nvSpPr>
        <p:spPr>
          <a:xfrm>
            <a:off x="2430530" y="3038433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614E3FD4-8B17-C264-6CAA-3BEBCE36C265}"/>
              </a:ext>
            </a:extLst>
          </p:cNvPr>
          <p:cNvSpPr/>
          <p:nvPr/>
        </p:nvSpPr>
        <p:spPr>
          <a:xfrm>
            <a:off x="3442344" y="3038433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81B3E753-A48C-F5C5-83E4-7BEB2EBD9301}"/>
              </a:ext>
            </a:extLst>
          </p:cNvPr>
          <p:cNvSpPr/>
          <p:nvPr/>
        </p:nvSpPr>
        <p:spPr>
          <a:xfrm>
            <a:off x="4454159" y="3038433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B5EA1A42-4159-0F45-6385-DE3C5F7A1B7D}"/>
              </a:ext>
            </a:extLst>
          </p:cNvPr>
          <p:cNvSpPr/>
          <p:nvPr/>
        </p:nvSpPr>
        <p:spPr>
          <a:xfrm>
            <a:off x="5465974" y="3038433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33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C4271B9F-7CC5-0C52-61E1-8D508E1715E9}"/>
              </a:ext>
            </a:extLst>
          </p:cNvPr>
          <p:cNvSpPr/>
          <p:nvPr/>
        </p:nvSpPr>
        <p:spPr>
          <a:xfrm>
            <a:off x="2430530" y="404841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6E6A79B9-68E4-092E-00FF-EC7522ACB71B}"/>
              </a:ext>
            </a:extLst>
          </p:cNvPr>
          <p:cNvSpPr/>
          <p:nvPr/>
        </p:nvSpPr>
        <p:spPr>
          <a:xfrm>
            <a:off x="2430530" y="505627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5538AB19-DD17-FA7B-8FBD-9796F32CD629}"/>
              </a:ext>
            </a:extLst>
          </p:cNvPr>
          <p:cNvSpPr/>
          <p:nvPr/>
        </p:nvSpPr>
        <p:spPr>
          <a:xfrm>
            <a:off x="2430530" y="606413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F0D96B1B-B02B-F11C-6BEB-982D16C4D626}"/>
              </a:ext>
            </a:extLst>
          </p:cNvPr>
          <p:cNvSpPr/>
          <p:nvPr/>
        </p:nvSpPr>
        <p:spPr>
          <a:xfrm>
            <a:off x="3442344" y="404841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DD04F9DE-0003-FB41-4015-D482EF8E3C86}"/>
              </a:ext>
            </a:extLst>
          </p:cNvPr>
          <p:cNvSpPr/>
          <p:nvPr/>
        </p:nvSpPr>
        <p:spPr>
          <a:xfrm>
            <a:off x="3442344" y="5050821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31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C889DAEB-B319-1FC4-09CB-8DA9CA300420}"/>
              </a:ext>
            </a:extLst>
          </p:cNvPr>
          <p:cNvSpPr/>
          <p:nvPr/>
        </p:nvSpPr>
        <p:spPr>
          <a:xfrm>
            <a:off x="3442344" y="606413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168B43FE-5603-61E6-8954-266E5ADD91F0}"/>
              </a:ext>
            </a:extLst>
          </p:cNvPr>
          <p:cNvSpPr/>
          <p:nvPr/>
        </p:nvSpPr>
        <p:spPr>
          <a:xfrm>
            <a:off x="4454159" y="404841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A3A98426-F4F2-F21A-CFF3-2C78B0EEA937}"/>
              </a:ext>
            </a:extLst>
          </p:cNvPr>
          <p:cNvSpPr/>
          <p:nvPr/>
        </p:nvSpPr>
        <p:spPr>
          <a:xfrm>
            <a:off x="4454159" y="5050821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5554DC95-9C72-5F41-A002-71F9EF122C18}"/>
              </a:ext>
            </a:extLst>
          </p:cNvPr>
          <p:cNvSpPr/>
          <p:nvPr/>
        </p:nvSpPr>
        <p:spPr>
          <a:xfrm>
            <a:off x="4454159" y="6065025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32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F3CF5C89-FB55-2E3B-7DDF-513F6540FFC4}"/>
              </a:ext>
            </a:extLst>
          </p:cNvPr>
          <p:cNvSpPr/>
          <p:nvPr/>
        </p:nvSpPr>
        <p:spPr>
          <a:xfrm>
            <a:off x="5465974" y="404841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08F0242D-9004-6ED5-B02A-84E6E0AEDE66}"/>
              </a:ext>
            </a:extLst>
          </p:cNvPr>
          <p:cNvSpPr/>
          <p:nvPr/>
        </p:nvSpPr>
        <p:spPr>
          <a:xfrm>
            <a:off x="5465974" y="5050821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01254D1-FA89-E245-128B-8615524ACE0D}"/>
              </a:ext>
            </a:extLst>
          </p:cNvPr>
          <p:cNvSpPr/>
          <p:nvPr/>
        </p:nvSpPr>
        <p:spPr>
          <a:xfrm>
            <a:off x="5465974" y="606413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5C73CBB2-1409-A9B5-EAB7-153C7937B701}"/>
              </a:ext>
            </a:extLst>
          </p:cNvPr>
          <p:cNvSpPr/>
          <p:nvPr/>
        </p:nvSpPr>
        <p:spPr>
          <a:xfrm rot="5400000">
            <a:off x="-896669" y="4029744"/>
            <a:ext cx="3971232" cy="69328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 Narrow" panose="020B0604020202020204" pitchFamily="34" charset="0"/>
              </a:rPr>
              <a:t>HBM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 Narrow" panose="020B0604020202020204" pitchFamily="34" charset="0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C1570E15-7969-628D-2880-6C5D9383DC3D}"/>
              </a:ext>
            </a:extLst>
          </p:cNvPr>
          <p:cNvGrpSpPr/>
          <p:nvPr/>
        </p:nvGrpSpPr>
        <p:grpSpPr>
          <a:xfrm flipV="1">
            <a:off x="1549400" y="3582325"/>
            <a:ext cx="3613150" cy="177364"/>
            <a:chOff x="1911350" y="1862138"/>
            <a:chExt cx="3613150" cy="242657"/>
          </a:xfrm>
        </p:grpSpPr>
        <p:cxnSp>
          <p:nvCxnSpPr>
            <p:cNvPr id="93" name="直接箭头连接符 92">
              <a:extLst>
                <a:ext uri="{FF2B5EF4-FFF2-40B4-BE49-F238E27FC236}">
                  <a16:creationId xmlns:a16="http://schemas.microsoft.com/office/drawing/2014/main" id="{BFC475E9-7589-57D5-83FE-58A1960FB0B7}"/>
                </a:ext>
              </a:extLst>
            </p:cNvPr>
            <p:cNvCxnSpPr/>
            <p:nvPr/>
          </p:nvCxnSpPr>
          <p:spPr>
            <a:xfrm>
              <a:off x="2384781" y="2084158"/>
              <a:ext cx="73993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箭头连接符 93">
              <a:extLst>
                <a:ext uri="{FF2B5EF4-FFF2-40B4-BE49-F238E27FC236}">
                  <a16:creationId xmlns:a16="http://schemas.microsoft.com/office/drawing/2014/main" id="{F976F00D-F429-2A58-BC71-110A7CAC51AC}"/>
                </a:ext>
              </a:extLst>
            </p:cNvPr>
            <p:cNvCxnSpPr>
              <a:cxnSpLocks/>
            </p:cNvCxnSpPr>
            <p:nvPr/>
          </p:nvCxnSpPr>
          <p:spPr>
            <a:xfrm>
              <a:off x="3332431" y="2084158"/>
              <a:ext cx="80410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箭头连接符 94">
              <a:extLst>
                <a:ext uri="{FF2B5EF4-FFF2-40B4-BE49-F238E27FC236}">
                  <a16:creationId xmlns:a16="http://schemas.microsoft.com/office/drawing/2014/main" id="{A0E6F969-2257-8917-360A-5CC37138BE03}"/>
                </a:ext>
              </a:extLst>
            </p:cNvPr>
            <p:cNvCxnSpPr>
              <a:cxnSpLocks/>
            </p:cNvCxnSpPr>
            <p:nvPr/>
          </p:nvCxnSpPr>
          <p:spPr>
            <a:xfrm>
              <a:off x="4404611" y="2084158"/>
              <a:ext cx="741161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箭头连接符 95">
              <a:extLst>
                <a:ext uri="{FF2B5EF4-FFF2-40B4-BE49-F238E27FC236}">
                  <a16:creationId xmlns:a16="http://schemas.microsoft.com/office/drawing/2014/main" id="{1446F0C5-C5EF-BB05-9BE2-0B91037246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7617" y="1880958"/>
              <a:ext cx="3596883" cy="0"/>
            </a:xfrm>
            <a:prstGeom prst="straightConnector1">
              <a:avLst/>
            </a:prstGeom>
            <a:ln w="38100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箭头连接符 96">
              <a:extLst>
                <a:ext uri="{FF2B5EF4-FFF2-40B4-BE49-F238E27FC236}">
                  <a16:creationId xmlns:a16="http://schemas.microsoft.com/office/drawing/2014/main" id="{F84AE6EC-726E-26C8-33F3-5039572A23E7}"/>
                </a:ext>
              </a:extLst>
            </p:cNvPr>
            <p:cNvCxnSpPr>
              <a:cxnSpLocks/>
            </p:cNvCxnSpPr>
            <p:nvPr/>
          </p:nvCxnSpPr>
          <p:spPr>
            <a:xfrm>
              <a:off x="1911350" y="2084158"/>
              <a:ext cx="20535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箭头连接符 97">
              <a:extLst>
                <a:ext uri="{FF2B5EF4-FFF2-40B4-BE49-F238E27FC236}">
                  <a16:creationId xmlns:a16="http://schemas.microsoft.com/office/drawing/2014/main" id="{F2B23233-E2D5-5BC0-721B-B2815E7EAE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7617" y="1862138"/>
              <a:ext cx="0" cy="242657"/>
            </a:xfrm>
            <a:prstGeom prst="straightConnector1">
              <a:avLst/>
            </a:prstGeom>
            <a:ln w="3810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3" name="组合 122">
            <a:extLst>
              <a:ext uri="{FF2B5EF4-FFF2-40B4-BE49-F238E27FC236}">
                <a16:creationId xmlns:a16="http://schemas.microsoft.com/office/drawing/2014/main" id="{CF38BD4F-2AA3-9BF9-9CF9-E63A7633DC1A}"/>
              </a:ext>
            </a:extLst>
          </p:cNvPr>
          <p:cNvGrpSpPr/>
          <p:nvPr/>
        </p:nvGrpSpPr>
        <p:grpSpPr>
          <a:xfrm flipV="1">
            <a:off x="1549400" y="4578520"/>
            <a:ext cx="3613150" cy="177364"/>
            <a:chOff x="1911350" y="1862138"/>
            <a:chExt cx="3613150" cy="242657"/>
          </a:xfrm>
        </p:grpSpPr>
        <p:cxnSp>
          <p:nvCxnSpPr>
            <p:cNvPr id="124" name="直接箭头连接符 123">
              <a:extLst>
                <a:ext uri="{FF2B5EF4-FFF2-40B4-BE49-F238E27FC236}">
                  <a16:creationId xmlns:a16="http://schemas.microsoft.com/office/drawing/2014/main" id="{DADCADFE-E97A-7630-DF1F-80F5512A2997}"/>
                </a:ext>
              </a:extLst>
            </p:cNvPr>
            <p:cNvCxnSpPr/>
            <p:nvPr/>
          </p:nvCxnSpPr>
          <p:spPr>
            <a:xfrm>
              <a:off x="2384781" y="2084158"/>
              <a:ext cx="73993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箭头连接符 124">
              <a:extLst>
                <a:ext uri="{FF2B5EF4-FFF2-40B4-BE49-F238E27FC236}">
                  <a16:creationId xmlns:a16="http://schemas.microsoft.com/office/drawing/2014/main" id="{F898BDEC-9A1A-2C82-209F-30F044E54DC1}"/>
                </a:ext>
              </a:extLst>
            </p:cNvPr>
            <p:cNvCxnSpPr>
              <a:cxnSpLocks/>
            </p:cNvCxnSpPr>
            <p:nvPr/>
          </p:nvCxnSpPr>
          <p:spPr>
            <a:xfrm>
              <a:off x="3332431" y="2084158"/>
              <a:ext cx="80410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箭头连接符 125">
              <a:extLst>
                <a:ext uri="{FF2B5EF4-FFF2-40B4-BE49-F238E27FC236}">
                  <a16:creationId xmlns:a16="http://schemas.microsoft.com/office/drawing/2014/main" id="{EE5618F7-3B18-4A19-EEF7-3462A8463CF5}"/>
                </a:ext>
              </a:extLst>
            </p:cNvPr>
            <p:cNvCxnSpPr>
              <a:cxnSpLocks/>
            </p:cNvCxnSpPr>
            <p:nvPr/>
          </p:nvCxnSpPr>
          <p:spPr>
            <a:xfrm>
              <a:off x="4404611" y="2084158"/>
              <a:ext cx="741161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箭头连接符 126">
              <a:extLst>
                <a:ext uri="{FF2B5EF4-FFF2-40B4-BE49-F238E27FC236}">
                  <a16:creationId xmlns:a16="http://schemas.microsoft.com/office/drawing/2014/main" id="{ADFE90A2-2F82-CCF6-4F01-DA665A7B15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7617" y="1880958"/>
              <a:ext cx="3596883" cy="0"/>
            </a:xfrm>
            <a:prstGeom prst="straightConnector1">
              <a:avLst/>
            </a:prstGeom>
            <a:ln w="38100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箭头连接符 127">
              <a:extLst>
                <a:ext uri="{FF2B5EF4-FFF2-40B4-BE49-F238E27FC236}">
                  <a16:creationId xmlns:a16="http://schemas.microsoft.com/office/drawing/2014/main" id="{90B95131-74D3-0F9E-3A10-EB382B272C60}"/>
                </a:ext>
              </a:extLst>
            </p:cNvPr>
            <p:cNvCxnSpPr>
              <a:cxnSpLocks/>
            </p:cNvCxnSpPr>
            <p:nvPr/>
          </p:nvCxnSpPr>
          <p:spPr>
            <a:xfrm>
              <a:off x="1911350" y="2084158"/>
              <a:ext cx="20535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箭头连接符 128">
              <a:extLst>
                <a:ext uri="{FF2B5EF4-FFF2-40B4-BE49-F238E27FC236}">
                  <a16:creationId xmlns:a16="http://schemas.microsoft.com/office/drawing/2014/main" id="{D4789ABC-170E-D48C-AB64-46E1ABB6E4DD}"/>
                </a:ext>
              </a:extLst>
            </p:cNvPr>
            <p:cNvCxnSpPr>
              <a:cxnSpLocks/>
            </p:cNvCxnSpPr>
            <p:nvPr/>
          </p:nvCxnSpPr>
          <p:spPr>
            <a:xfrm>
              <a:off x="1927617" y="1862138"/>
              <a:ext cx="0" cy="242657"/>
            </a:xfrm>
            <a:prstGeom prst="straightConnector1">
              <a:avLst/>
            </a:prstGeom>
            <a:ln w="3810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组合 129">
            <a:extLst>
              <a:ext uri="{FF2B5EF4-FFF2-40B4-BE49-F238E27FC236}">
                <a16:creationId xmlns:a16="http://schemas.microsoft.com/office/drawing/2014/main" id="{3496B0DB-AA0E-AED2-F77D-D17ECA0BF116}"/>
              </a:ext>
            </a:extLst>
          </p:cNvPr>
          <p:cNvGrpSpPr/>
          <p:nvPr/>
        </p:nvGrpSpPr>
        <p:grpSpPr>
          <a:xfrm flipV="1">
            <a:off x="1554480" y="5587743"/>
            <a:ext cx="3613150" cy="177364"/>
            <a:chOff x="1911350" y="1862138"/>
            <a:chExt cx="3613150" cy="242657"/>
          </a:xfrm>
        </p:grpSpPr>
        <p:cxnSp>
          <p:nvCxnSpPr>
            <p:cNvPr id="131" name="直接箭头连接符 130">
              <a:extLst>
                <a:ext uri="{FF2B5EF4-FFF2-40B4-BE49-F238E27FC236}">
                  <a16:creationId xmlns:a16="http://schemas.microsoft.com/office/drawing/2014/main" id="{27D0216E-B3AA-8002-CAA9-F671D5C84FEF}"/>
                </a:ext>
              </a:extLst>
            </p:cNvPr>
            <p:cNvCxnSpPr/>
            <p:nvPr/>
          </p:nvCxnSpPr>
          <p:spPr>
            <a:xfrm>
              <a:off x="2384781" y="2084158"/>
              <a:ext cx="73993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箭头连接符 131">
              <a:extLst>
                <a:ext uri="{FF2B5EF4-FFF2-40B4-BE49-F238E27FC236}">
                  <a16:creationId xmlns:a16="http://schemas.microsoft.com/office/drawing/2014/main" id="{B712CAB4-82A5-AA11-3500-63F26FFBE6A4}"/>
                </a:ext>
              </a:extLst>
            </p:cNvPr>
            <p:cNvCxnSpPr>
              <a:cxnSpLocks/>
            </p:cNvCxnSpPr>
            <p:nvPr/>
          </p:nvCxnSpPr>
          <p:spPr>
            <a:xfrm>
              <a:off x="3332431" y="2084158"/>
              <a:ext cx="80410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箭头连接符 132">
              <a:extLst>
                <a:ext uri="{FF2B5EF4-FFF2-40B4-BE49-F238E27FC236}">
                  <a16:creationId xmlns:a16="http://schemas.microsoft.com/office/drawing/2014/main" id="{D761C146-09F8-C835-6177-36C6857BF509}"/>
                </a:ext>
              </a:extLst>
            </p:cNvPr>
            <p:cNvCxnSpPr>
              <a:cxnSpLocks/>
            </p:cNvCxnSpPr>
            <p:nvPr/>
          </p:nvCxnSpPr>
          <p:spPr>
            <a:xfrm>
              <a:off x="4404611" y="2084158"/>
              <a:ext cx="741161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箭头连接符 133">
              <a:extLst>
                <a:ext uri="{FF2B5EF4-FFF2-40B4-BE49-F238E27FC236}">
                  <a16:creationId xmlns:a16="http://schemas.microsoft.com/office/drawing/2014/main" id="{A6BEEDF5-16CF-599E-204A-4C39CDB50E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7617" y="1880958"/>
              <a:ext cx="3596883" cy="0"/>
            </a:xfrm>
            <a:prstGeom prst="straightConnector1">
              <a:avLst/>
            </a:prstGeom>
            <a:ln w="38100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箭头连接符 134">
              <a:extLst>
                <a:ext uri="{FF2B5EF4-FFF2-40B4-BE49-F238E27FC236}">
                  <a16:creationId xmlns:a16="http://schemas.microsoft.com/office/drawing/2014/main" id="{F5DAA517-8FC1-19F7-CD98-ED7D023E9A59}"/>
                </a:ext>
              </a:extLst>
            </p:cNvPr>
            <p:cNvCxnSpPr>
              <a:cxnSpLocks/>
            </p:cNvCxnSpPr>
            <p:nvPr/>
          </p:nvCxnSpPr>
          <p:spPr>
            <a:xfrm>
              <a:off x="1911350" y="2084158"/>
              <a:ext cx="20535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箭头连接符 135">
              <a:extLst>
                <a:ext uri="{FF2B5EF4-FFF2-40B4-BE49-F238E27FC236}">
                  <a16:creationId xmlns:a16="http://schemas.microsoft.com/office/drawing/2014/main" id="{5A3C4742-CDAE-A603-12C3-D38E04E6030B}"/>
                </a:ext>
              </a:extLst>
            </p:cNvPr>
            <p:cNvCxnSpPr>
              <a:cxnSpLocks/>
            </p:cNvCxnSpPr>
            <p:nvPr/>
          </p:nvCxnSpPr>
          <p:spPr>
            <a:xfrm>
              <a:off x="1927617" y="1862138"/>
              <a:ext cx="0" cy="242657"/>
            </a:xfrm>
            <a:prstGeom prst="straightConnector1">
              <a:avLst/>
            </a:prstGeom>
            <a:ln w="3810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7" name="组合 136">
            <a:extLst>
              <a:ext uri="{FF2B5EF4-FFF2-40B4-BE49-F238E27FC236}">
                <a16:creationId xmlns:a16="http://schemas.microsoft.com/office/drawing/2014/main" id="{07BD9C4A-AB73-07FD-E0EB-BEC01F141626}"/>
              </a:ext>
            </a:extLst>
          </p:cNvPr>
          <p:cNvGrpSpPr/>
          <p:nvPr/>
        </p:nvGrpSpPr>
        <p:grpSpPr>
          <a:xfrm rot="16200000">
            <a:off x="676505" y="4676377"/>
            <a:ext cx="3613150" cy="194000"/>
            <a:chOff x="1911350" y="1862138"/>
            <a:chExt cx="3613150" cy="242657"/>
          </a:xfrm>
        </p:grpSpPr>
        <p:cxnSp>
          <p:nvCxnSpPr>
            <p:cNvPr id="138" name="直接箭头连接符 137">
              <a:extLst>
                <a:ext uri="{FF2B5EF4-FFF2-40B4-BE49-F238E27FC236}">
                  <a16:creationId xmlns:a16="http://schemas.microsoft.com/office/drawing/2014/main" id="{32A57C9E-B87A-C064-7EAD-A26C73609EC0}"/>
                </a:ext>
              </a:extLst>
            </p:cNvPr>
            <p:cNvCxnSpPr/>
            <p:nvPr/>
          </p:nvCxnSpPr>
          <p:spPr>
            <a:xfrm>
              <a:off x="2384781" y="2084158"/>
              <a:ext cx="739939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箭头连接符 138">
              <a:extLst>
                <a:ext uri="{FF2B5EF4-FFF2-40B4-BE49-F238E27FC236}">
                  <a16:creationId xmlns:a16="http://schemas.microsoft.com/office/drawing/2014/main" id="{F4A6F788-C086-2A15-2723-0CD8C46AB76F}"/>
                </a:ext>
              </a:extLst>
            </p:cNvPr>
            <p:cNvCxnSpPr>
              <a:cxnSpLocks/>
            </p:cNvCxnSpPr>
            <p:nvPr/>
          </p:nvCxnSpPr>
          <p:spPr>
            <a:xfrm>
              <a:off x="3332431" y="2084158"/>
              <a:ext cx="804104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箭头连接符 139">
              <a:extLst>
                <a:ext uri="{FF2B5EF4-FFF2-40B4-BE49-F238E27FC236}">
                  <a16:creationId xmlns:a16="http://schemas.microsoft.com/office/drawing/2014/main" id="{6B57B7F3-847E-7722-0293-680B645FC840}"/>
                </a:ext>
              </a:extLst>
            </p:cNvPr>
            <p:cNvCxnSpPr>
              <a:cxnSpLocks/>
            </p:cNvCxnSpPr>
            <p:nvPr/>
          </p:nvCxnSpPr>
          <p:spPr>
            <a:xfrm>
              <a:off x="4404611" y="2084158"/>
              <a:ext cx="741161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箭头连接符 140">
              <a:extLst>
                <a:ext uri="{FF2B5EF4-FFF2-40B4-BE49-F238E27FC236}">
                  <a16:creationId xmlns:a16="http://schemas.microsoft.com/office/drawing/2014/main" id="{B39D7E7A-A991-6A21-4E9B-928D75AAFC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7617" y="1880958"/>
              <a:ext cx="3596883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箭头连接符 141">
              <a:extLst>
                <a:ext uri="{FF2B5EF4-FFF2-40B4-BE49-F238E27FC236}">
                  <a16:creationId xmlns:a16="http://schemas.microsoft.com/office/drawing/2014/main" id="{A3816F61-88AB-3D66-6D5F-5C6E6820B205}"/>
                </a:ext>
              </a:extLst>
            </p:cNvPr>
            <p:cNvCxnSpPr>
              <a:cxnSpLocks/>
            </p:cNvCxnSpPr>
            <p:nvPr/>
          </p:nvCxnSpPr>
          <p:spPr>
            <a:xfrm>
              <a:off x="1911350" y="2084158"/>
              <a:ext cx="205355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箭头连接符 142">
              <a:extLst>
                <a:ext uri="{FF2B5EF4-FFF2-40B4-BE49-F238E27FC236}">
                  <a16:creationId xmlns:a16="http://schemas.microsoft.com/office/drawing/2014/main" id="{8406CDFF-4857-ABF9-87EC-309D2FE6374D}"/>
                </a:ext>
              </a:extLst>
            </p:cNvPr>
            <p:cNvCxnSpPr>
              <a:cxnSpLocks/>
            </p:cNvCxnSpPr>
            <p:nvPr/>
          </p:nvCxnSpPr>
          <p:spPr>
            <a:xfrm>
              <a:off x="1927617" y="1862138"/>
              <a:ext cx="0" cy="242657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81DEAE73-F35C-941D-098D-ADE9E904F49A}"/>
              </a:ext>
            </a:extLst>
          </p:cNvPr>
          <p:cNvGrpSpPr/>
          <p:nvPr/>
        </p:nvGrpSpPr>
        <p:grpSpPr>
          <a:xfrm rot="16200000">
            <a:off x="1683935" y="4676377"/>
            <a:ext cx="3613150" cy="194000"/>
            <a:chOff x="1911350" y="1862138"/>
            <a:chExt cx="3613150" cy="242657"/>
          </a:xfrm>
        </p:grpSpPr>
        <p:cxnSp>
          <p:nvCxnSpPr>
            <p:cNvPr id="145" name="直接箭头连接符 144">
              <a:extLst>
                <a:ext uri="{FF2B5EF4-FFF2-40B4-BE49-F238E27FC236}">
                  <a16:creationId xmlns:a16="http://schemas.microsoft.com/office/drawing/2014/main" id="{0B5D8B5B-AF37-5481-60F5-68C5B4CF38A8}"/>
                </a:ext>
              </a:extLst>
            </p:cNvPr>
            <p:cNvCxnSpPr/>
            <p:nvPr/>
          </p:nvCxnSpPr>
          <p:spPr>
            <a:xfrm>
              <a:off x="2384781" y="2084158"/>
              <a:ext cx="739939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箭头连接符 145">
              <a:extLst>
                <a:ext uri="{FF2B5EF4-FFF2-40B4-BE49-F238E27FC236}">
                  <a16:creationId xmlns:a16="http://schemas.microsoft.com/office/drawing/2014/main" id="{2372816C-720D-5C08-0934-0380A2406BD2}"/>
                </a:ext>
              </a:extLst>
            </p:cNvPr>
            <p:cNvCxnSpPr>
              <a:cxnSpLocks/>
            </p:cNvCxnSpPr>
            <p:nvPr/>
          </p:nvCxnSpPr>
          <p:spPr>
            <a:xfrm>
              <a:off x="3332431" y="2084158"/>
              <a:ext cx="804104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箭头连接符 146">
              <a:extLst>
                <a:ext uri="{FF2B5EF4-FFF2-40B4-BE49-F238E27FC236}">
                  <a16:creationId xmlns:a16="http://schemas.microsoft.com/office/drawing/2014/main" id="{32A260D9-1A30-C53F-4389-FDDCA92676CE}"/>
                </a:ext>
              </a:extLst>
            </p:cNvPr>
            <p:cNvCxnSpPr>
              <a:cxnSpLocks/>
            </p:cNvCxnSpPr>
            <p:nvPr/>
          </p:nvCxnSpPr>
          <p:spPr>
            <a:xfrm>
              <a:off x="4404611" y="2084158"/>
              <a:ext cx="741161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箭头连接符 147">
              <a:extLst>
                <a:ext uri="{FF2B5EF4-FFF2-40B4-BE49-F238E27FC236}">
                  <a16:creationId xmlns:a16="http://schemas.microsoft.com/office/drawing/2014/main" id="{E6892BDD-7545-AE68-0FB0-8A1F293849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7617" y="1880958"/>
              <a:ext cx="3596883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接箭头连接符 148">
              <a:extLst>
                <a:ext uri="{FF2B5EF4-FFF2-40B4-BE49-F238E27FC236}">
                  <a16:creationId xmlns:a16="http://schemas.microsoft.com/office/drawing/2014/main" id="{B4D0AD08-882D-1564-E168-578AF39BE093}"/>
                </a:ext>
              </a:extLst>
            </p:cNvPr>
            <p:cNvCxnSpPr>
              <a:cxnSpLocks/>
            </p:cNvCxnSpPr>
            <p:nvPr/>
          </p:nvCxnSpPr>
          <p:spPr>
            <a:xfrm>
              <a:off x="1911350" y="2084158"/>
              <a:ext cx="205355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箭头连接符 149">
              <a:extLst>
                <a:ext uri="{FF2B5EF4-FFF2-40B4-BE49-F238E27FC236}">
                  <a16:creationId xmlns:a16="http://schemas.microsoft.com/office/drawing/2014/main" id="{96555002-629D-A8E3-1625-059480964841}"/>
                </a:ext>
              </a:extLst>
            </p:cNvPr>
            <p:cNvCxnSpPr>
              <a:cxnSpLocks/>
            </p:cNvCxnSpPr>
            <p:nvPr/>
          </p:nvCxnSpPr>
          <p:spPr>
            <a:xfrm>
              <a:off x="1927617" y="1862138"/>
              <a:ext cx="0" cy="242657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组合 150">
            <a:extLst>
              <a:ext uri="{FF2B5EF4-FFF2-40B4-BE49-F238E27FC236}">
                <a16:creationId xmlns:a16="http://schemas.microsoft.com/office/drawing/2014/main" id="{3313FFBE-5C8B-DF9E-7C4B-B2CE6E760325}"/>
              </a:ext>
            </a:extLst>
          </p:cNvPr>
          <p:cNvGrpSpPr/>
          <p:nvPr/>
        </p:nvGrpSpPr>
        <p:grpSpPr>
          <a:xfrm rot="16200000">
            <a:off x="2691365" y="4676377"/>
            <a:ext cx="3613150" cy="194000"/>
            <a:chOff x="1911350" y="1862138"/>
            <a:chExt cx="3613150" cy="242657"/>
          </a:xfrm>
        </p:grpSpPr>
        <p:cxnSp>
          <p:nvCxnSpPr>
            <p:cNvPr id="152" name="直接箭头连接符 151">
              <a:extLst>
                <a:ext uri="{FF2B5EF4-FFF2-40B4-BE49-F238E27FC236}">
                  <a16:creationId xmlns:a16="http://schemas.microsoft.com/office/drawing/2014/main" id="{8945BE90-3C21-A237-7A8B-110206A43C27}"/>
                </a:ext>
              </a:extLst>
            </p:cNvPr>
            <p:cNvCxnSpPr/>
            <p:nvPr/>
          </p:nvCxnSpPr>
          <p:spPr>
            <a:xfrm>
              <a:off x="2384781" y="2084158"/>
              <a:ext cx="739939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接箭头连接符 152">
              <a:extLst>
                <a:ext uri="{FF2B5EF4-FFF2-40B4-BE49-F238E27FC236}">
                  <a16:creationId xmlns:a16="http://schemas.microsoft.com/office/drawing/2014/main" id="{A3744E50-7E2F-F87D-761E-B3C1B8B4BAB2}"/>
                </a:ext>
              </a:extLst>
            </p:cNvPr>
            <p:cNvCxnSpPr>
              <a:cxnSpLocks/>
            </p:cNvCxnSpPr>
            <p:nvPr/>
          </p:nvCxnSpPr>
          <p:spPr>
            <a:xfrm>
              <a:off x="3332431" y="2084158"/>
              <a:ext cx="804104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箭头连接符 153">
              <a:extLst>
                <a:ext uri="{FF2B5EF4-FFF2-40B4-BE49-F238E27FC236}">
                  <a16:creationId xmlns:a16="http://schemas.microsoft.com/office/drawing/2014/main" id="{BDCE555B-AC7D-4C0E-D2EE-AC68EB03AE6E}"/>
                </a:ext>
              </a:extLst>
            </p:cNvPr>
            <p:cNvCxnSpPr>
              <a:cxnSpLocks/>
            </p:cNvCxnSpPr>
            <p:nvPr/>
          </p:nvCxnSpPr>
          <p:spPr>
            <a:xfrm>
              <a:off x="4404611" y="2084158"/>
              <a:ext cx="741161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箭头连接符 154">
              <a:extLst>
                <a:ext uri="{FF2B5EF4-FFF2-40B4-BE49-F238E27FC236}">
                  <a16:creationId xmlns:a16="http://schemas.microsoft.com/office/drawing/2014/main" id="{C4BB44D5-BCF6-F3B1-6FC1-EC014767A0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7617" y="1880958"/>
              <a:ext cx="3596883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接箭头连接符 155">
              <a:extLst>
                <a:ext uri="{FF2B5EF4-FFF2-40B4-BE49-F238E27FC236}">
                  <a16:creationId xmlns:a16="http://schemas.microsoft.com/office/drawing/2014/main" id="{E3A6A02F-4B05-7F07-96C9-0C5F2DFD3EC5}"/>
                </a:ext>
              </a:extLst>
            </p:cNvPr>
            <p:cNvCxnSpPr>
              <a:cxnSpLocks/>
            </p:cNvCxnSpPr>
            <p:nvPr/>
          </p:nvCxnSpPr>
          <p:spPr>
            <a:xfrm>
              <a:off x="1911350" y="2084158"/>
              <a:ext cx="205355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箭头连接符 156">
              <a:extLst>
                <a:ext uri="{FF2B5EF4-FFF2-40B4-BE49-F238E27FC236}">
                  <a16:creationId xmlns:a16="http://schemas.microsoft.com/office/drawing/2014/main" id="{074AD70E-A698-800B-3C74-D2CD2DD85DFE}"/>
                </a:ext>
              </a:extLst>
            </p:cNvPr>
            <p:cNvCxnSpPr>
              <a:cxnSpLocks/>
            </p:cNvCxnSpPr>
            <p:nvPr/>
          </p:nvCxnSpPr>
          <p:spPr>
            <a:xfrm>
              <a:off x="1927617" y="1862138"/>
              <a:ext cx="0" cy="242657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67F10CB0-31C6-1631-2A3C-9EC3232D1B3E}"/>
              </a:ext>
            </a:extLst>
          </p:cNvPr>
          <p:cNvGrpSpPr/>
          <p:nvPr/>
        </p:nvGrpSpPr>
        <p:grpSpPr>
          <a:xfrm rot="16200000">
            <a:off x="3698796" y="4676377"/>
            <a:ext cx="3613150" cy="194000"/>
            <a:chOff x="1911350" y="1862138"/>
            <a:chExt cx="3613150" cy="242657"/>
          </a:xfrm>
        </p:grpSpPr>
        <p:cxnSp>
          <p:nvCxnSpPr>
            <p:cNvPr id="159" name="直接箭头连接符 158">
              <a:extLst>
                <a:ext uri="{FF2B5EF4-FFF2-40B4-BE49-F238E27FC236}">
                  <a16:creationId xmlns:a16="http://schemas.microsoft.com/office/drawing/2014/main" id="{279AFB41-C25C-010E-455E-4E14002CB1D1}"/>
                </a:ext>
              </a:extLst>
            </p:cNvPr>
            <p:cNvCxnSpPr/>
            <p:nvPr/>
          </p:nvCxnSpPr>
          <p:spPr>
            <a:xfrm>
              <a:off x="2384781" y="2084158"/>
              <a:ext cx="739939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箭头连接符 159">
              <a:extLst>
                <a:ext uri="{FF2B5EF4-FFF2-40B4-BE49-F238E27FC236}">
                  <a16:creationId xmlns:a16="http://schemas.microsoft.com/office/drawing/2014/main" id="{05BC1956-B005-3DD2-637B-23FB943CF6E7}"/>
                </a:ext>
              </a:extLst>
            </p:cNvPr>
            <p:cNvCxnSpPr>
              <a:cxnSpLocks/>
            </p:cNvCxnSpPr>
            <p:nvPr/>
          </p:nvCxnSpPr>
          <p:spPr>
            <a:xfrm>
              <a:off x="3332431" y="2084158"/>
              <a:ext cx="804104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箭头连接符 160">
              <a:extLst>
                <a:ext uri="{FF2B5EF4-FFF2-40B4-BE49-F238E27FC236}">
                  <a16:creationId xmlns:a16="http://schemas.microsoft.com/office/drawing/2014/main" id="{E6488164-1AE1-99A2-0C94-A6F6E59431A4}"/>
                </a:ext>
              </a:extLst>
            </p:cNvPr>
            <p:cNvCxnSpPr>
              <a:cxnSpLocks/>
            </p:cNvCxnSpPr>
            <p:nvPr/>
          </p:nvCxnSpPr>
          <p:spPr>
            <a:xfrm>
              <a:off x="4404611" y="2084158"/>
              <a:ext cx="741161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箭头连接符 161">
              <a:extLst>
                <a:ext uri="{FF2B5EF4-FFF2-40B4-BE49-F238E27FC236}">
                  <a16:creationId xmlns:a16="http://schemas.microsoft.com/office/drawing/2014/main" id="{C6CBFB34-F136-5E33-94E9-C9D29B5795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7617" y="1880958"/>
              <a:ext cx="3596883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箭头连接符 162">
              <a:extLst>
                <a:ext uri="{FF2B5EF4-FFF2-40B4-BE49-F238E27FC236}">
                  <a16:creationId xmlns:a16="http://schemas.microsoft.com/office/drawing/2014/main" id="{B41FC069-7D11-17CB-64E1-3D1CDFBA9E91}"/>
                </a:ext>
              </a:extLst>
            </p:cNvPr>
            <p:cNvCxnSpPr>
              <a:cxnSpLocks/>
            </p:cNvCxnSpPr>
            <p:nvPr/>
          </p:nvCxnSpPr>
          <p:spPr>
            <a:xfrm>
              <a:off x="1911350" y="2084158"/>
              <a:ext cx="205355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箭头连接符 163">
              <a:extLst>
                <a:ext uri="{FF2B5EF4-FFF2-40B4-BE49-F238E27FC236}">
                  <a16:creationId xmlns:a16="http://schemas.microsoft.com/office/drawing/2014/main" id="{3335809C-8847-7E79-F4F2-5BC5A3216FDA}"/>
                </a:ext>
              </a:extLst>
            </p:cNvPr>
            <p:cNvCxnSpPr>
              <a:cxnSpLocks/>
            </p:cNvCxnSpPr>
            <p:nvPr/>
          </p:nvCxnSpPr>
          <p:spPr>
            <a:xfrm>
              <a:off x="1927617" y="1862138"/>
              <a:ext cx="0" cy="242657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8" name="直接箭头连接符 197">
            <a:extLst>
              <a:ext uri="{FF2B5EF4-FFF2-40B4-BE49-F238E27FC236}">
                <a16:creationId xmlns:a16="http://schemas.microsoft.com/office/drawing/2014/main" id="{EA05E8F0-9234-CC89-A502-6D605F2BA291}"/>
              </a:ext>
            </a:extLst>
          </p:cNvPr>
          <p:cNvCxnSpPr/>
          <p:nvPr/>
        </p:nvCxnSpPr>
        <p:spPr>
          <a:xfrm flipV="1">
            <a:off x="1336282" y="3023955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接箭头连接符 199">
            <a:extLst>
              <a:ext uri="{FF2B5EF4-FFF2-40B4-BE49-F238E27FC236}">
                <a16:creationId xmlns:a16="http://schemas.microsoft.com/office/drawing/2014/main" id="{C43477B8-FE6F-479A-72BD-76CCDF3198BD}"/>
              </a:ext>
            </a:extLst>
          </p:cNvPr>
          <p:cNvCxnSpPr/>
          <p:nvPr/>
        </p:nvCxnSpPr>
        <p:spPr>
          <a:xfrm flipV="1">
            <a:off x="1336282" y="4044233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箭头连接符 201">
            <a:extLst>
              <a:ext uri="{FF2B5EF4-FFF2-40B4-BE49-F238E27FC236}">
                <a16:creationId xmlns:a16="http://schemas.microsoft.com/office/drawing/2014/main" id="{8E377216-A7D5-C766-45E2-06344CD2CC08}"/>
              </a:ext>
            </a:extLst>
          </p:cNvPr>
          <p:cNvCxnSpPr/>
          <p:nvPr/>
        </p:nvCxnSpPr>
        <p:spPr>
          <a:xfrm flipV="1">
            <a:off x="1336282" y="5064511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箭头连接符 203">
            <a:extLst>
              <a:ext uri="{FF2B5EF4-FFF2-40B4-BE49-F238E27FC236}">
                <a16:creationId xmlns:a16="http://schemas.microsoft.com/office/drawing/2014/main" id="{8E358B49-A2BE-E809-10BE-F0AE502B4078}"/>
              </a:ext>
            </a:extLst>
          </p:cNvPr>
          <p:cNvCxnSpPr/>
          <p:nvPr/>
        </p:nvCxnSpPr>
        <p:spPr>
          <a:xfrm flipV="1">
            <a:off x="1336282" y="6084789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文本框 205">
            <a:extLst>
              <a:ext uri="{FF2B5EF4-FFF2-40B4-BE49-F238E27FC236}">
                <a16:creationId xmlns:a16="http://schemas.microsoft.com/office/drawing/2014/main" id="{EF015FEF-9606-64B0-0AFA-E9EBD0F76ABA}"/>
              </a:ext>
            </a:extLst>
          </p:cNvPr>
          <p:cNvSpPr txBox="1"/>
          <p:nvPr/>
        </p:nvSpPr>
        <p:spPr>
          <a:xfrm>
            <a:off x="4944659" y="2356153"/>
            <a:ext cx="867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i="0" cap="none" spc="0" dirty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 Narrow" panose="020B0604020202020204" pitchFamily="34" charset="0"/>
              </a:rPr>
              <a:t>（</a:t>
            </a:r>
            <a:r>
              <a:rPr lang="en-US" altLang="zh-CN" sz="2000" b="1" dirty="0">
                <a:solidFill>
                  <a:schemeClr val="accent1"/>
                </a:solidFill>
                <a:latin typeface="+mj-lt"/>
                <a:cs typeface="Arial Narrow" panose="020B0604020202020204" pitchFamily="34" charset="0"/>
              </a:rPr>
              <a:t>2</a:t>
            </a:r>
            <a:r>
              <a:rPr lang="zh-CN" altLang="en-US" sz="2000" b="1" i="0" cap="none" spc="0" dirty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 Narrow" panose="020B0604020202020204" pitchFamily="34" charset="0"/>
              </a:rPr>
              <a:t>）</a:t>
            </a:r>
            <a:endParaRPr lang="zh-CN" altLang="en-US" sz="2000" b="1" dirty="0">
              <a:solidFill>
                <a:schemeClr val="accent1"/>
              </a:solidFill>
            </a:endParaRPr>
          </a:p>
        </p:txBody>
      </p:sp>
      <p:cxnSp>
        <p:nvCxnSpPr>
          <p:cNvPr id="216" name="直接箭头连接符 215">
            <a:extLst>
              <a:ext uri="{FF2B5EF4-FFF2-40B4-BE49-F238E27FC236}">
                <a16:creationId xmlns:a16="http://schemas.microsoft.com/office/drawing/2014/main" id="{3F4E539D-0005-5FD8-C3D3-9F3A9140454C}"/>
              </a:ext>
            </a:extLst>
          </p:cNvPr>
          <p:cNvCxnSpPr/>
          <p:nvPr/>
        </p:nvCxnSpPr>
        <p:spPr>
          <a:xfrm flipV="1">
            <a:off x="1336282" y="3101600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箭头连接符 217">
            <a:extLst>
              <a:ext uri="{FF2B5EF4-FFF2-40B4-BE49-F238E27FC236}">
                <a16:creationId xmlns:a16="http://schemas.microsoft.com/office/drawing/2014/main" id="{3D659852-EDDC-1511-E892-D5A5F1DE5F8E}"/>
              </a:ext>
            </a:extLst>
          </p:cNvPr>
          <p:cNvCxnSpPr/>
          <p:nvPr/>
        </p:nvCxnSpPr>
        <p:spPr>
          <a:xfrm flipV="1">
            <a:off x="1336282" y="4121878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直接箭头连接符 219">
            <a:extLst>
              <a:ext uri="{FF2B5EF4-FFF2-40B4-BE49-F238E27FC236}">
                <a16:creationId xmlns:a16="http://schemas.microsoft.com/office/drawing/2014/main" id="{99E6F118-5C68-9D28-3682-E64B0DCA4AE4}"/>
              </a:ext>
            </a:extLst>
          </p:cNvPr>
          <p:cNvCxnSpPr/>
          <p:nvPr/>
        </p:nvCxnSpPr>
        <p:spPr>
          <a:xfrm flipV="1">
            <a:off x="1336282" y="5142156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直接箭头连接符 221">
            <a:extLst>
              <a:ext uri="{FF2B5EF4-FFF2-40B4-BE49-F238E27FC236}">
                <a16:creationId xmlns:a16="http://schemas.microsoft.com/office/drawing/2014/main" id="{3ACFD414-C91B-C9BC-8DA1-BAFFF7BDF207}"/>
              </a:ext>
            </a:extLst>
          </p:cNvPr>
          <p:cNvCxnSpPr/>
          <p:nvPr/>
        </p:nvCxnSpPr>
        <p:spPr>
          <a:xfrm flipV="1">
            <a:off x="1336282" y="6162434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直接箭头连接符 224">
            <a:extLst>
              <a:ext uri="{FF2B5EF4-FFF2-40B4-BE49-F238E27FC236}">
                <a16:creationId xmlns:a16="http://schemas.microsoft.com/office/drawing/2014/main" id="{E3ACEC54-0B16-B0EE-1E7A-0F28DBA33DF1}"/>
              </a:ext>
            </a:extLst>
          </p:cNvPr>
          <p:cNvCxnSpPr/>
          <p:nvPr/>
        </p:nvCxnSpPr>
        <p:spPr>
          <a:xfrm flipV="1">
            <a:off x="1336282" y="3179245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直接箭头连接符 226">
            <a:extLst>
              <a:ext uri="{FF2B5EF4-FFF2-40B4-BE49-F238E27FC236}">
                <a16:creationId xmlns:a16="http://schemas.microsoft.com/office/drawing/2014/main" id="{DA84E5B7-52CB-ED62-4A82-6AD705622FEF}"/>
              </a:ext>
            </a:extLst>
          </p:cNvPr>
          <p:cNvCxnSpPr/>
          <p:nvPr/>
        </p:nvCxnSpPr>
        <p:spPr>
          <a:xfrm flipV="1">
            <a:off x="1336282" y="4199523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接箭头连接符 228">
            <a:extLst>
              <a:ext uri="{FF2B5EF4-FFF2-40B4-BE49-F238E27FC236}">
                <a16:creationId xmlns:a16="http://schemas.microsoft.com/office/drawing/2014/main" id="{9315E6C4-7BF1-D751-2B83-E28EB07E1A2A}"/>
              </a:ext>
            </a:extLst>
          </p:cNvPr>
          <p:cNvCxnSpPr/>
          <p:nvPr/>
        </p:nvCxnSpPr>
        <p:spPr>
          <a:xfrm flipV="1">
            <a:off x="1336282" y="5219801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箭头连接符 230">
            <a:extLst>
              <a:ext uri="{FF2B5EF4-FFF2-40B4-BE49-F238E27FC236}">
                <a16:creationId xmlns:a16="http://schemas.microsoft.com/office/drawing/2014/main" id="{C371DCC8-95B0-6345-1564-A311266EC10B}"/>
              </a:ext>
            </a:extLst>
          </p:cNvPr>
          <p:cNvCxnSpPr/>
          <p:nvPr/>
        </p:nvCxnSpPr>
        <p:spPr>
          <a:xfrm flipV="1">
            <a:off x="1336282" y="6240079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直接箭头连接符 233">
            <a:extLst>
              <a:ext uri="{FF2B5EF4-FFF2-40B4-BE49-F238E27FC236}">
                <a16:creationId xmlns:a16="http://schemas.microsoft.com/office/drawing/2014/main" id="{ECDBAD81-CC53-7D0D-74FC-6A7A9D9C5FB1}"/>
              </a:ext>
            </a:extLst>
          </p:cNvPr>
          <p:cNvCxnSpPr/>
          <p:nvPr/>
        </p:nvCxnSpPr>
        <p:spPr>
          <a:xfrm flipV="1">
            <a:off x="1336282" y="3256890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直接箭头连接符 235">
            <a:extLst>
              <a:ext uri="{FF2B5EF4-FFF2-40B4-BE49-F238E27FC236}">
                <a16:creationId xmlns:a16="http://schemas.microsoft.com/office/drawing/2014/main" id="{093AABBC-2EED-E5A3-6347-C5C0F7BFDB5E}"/>
              </a:ext>
            </a:extLst>
          </p:cNvPr>
          <p:cNvCxnSpPr/>
          <p:nvPr/>
        </p:nvCxnSpPr>
        <p:spPr>
          <a:xfrm flipV="1">
            <a:off x="1336282" y="4277168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直接箭头连接符 237">
            <a:extLst>
              <a:ext uri="{FF2B5EF4-FFF2-40B4-BE49-F238E27FC236}">
                <a16:creationId xmlns:a16="http://schemas.microsoft.com/office/drawing/2014/main" id="{CE133204-9789-34BA-6870-67136B8310B5}"/>
              </a:ext>
            </a:extLst>
          </p:cNvPr>
          <p:cNvCxnSpPr/>
          <p:nvPr/>
        </p:nvCxnSpPr>
        <p:spPr>
          <a:xfrm flipV="1">
            <a:off x="1336282" y="5297446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箭头连接符 239">
            <a:extLst>
              <a:ext uri="{FF2B5EF4-FFF2-40B4-BE49-F238E27FC236}">
                <a16:creationId xmlns:a16="http://schemas.microsoft.com/office/drawing/2014/main" id="{8B41C416-0ACB-5F12-2BAC-95359F3C21ED}"/>
              </a:ext>
            </a:extLst>
          </p:cNvPr>
          <p:cNvCxnSpPr/>
          <p:nvPr/>
        </p:nvCxnSpPr>
        <p:spPr>
          <a:xfrm flipV="1">
            <a:off x="1336282" y="6317724"/>
            <a:ext cx="467384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1" name="组合 240">
            <a:extLst>
              <a:ext uri="{FF2B5EF4-FFF2-40B4-BE49-F238E27FC236}">
                <a16:creationId xmlns:a16="http://schemas.microsoft.com/office/drawing/2014/main" id="{6B025659-A84E-E0B3-6825-DEEECFD7D2C3}"/>
              </a:ext>
            </a:extLst>
          </p:cNvPr>
          <p:cNvGrpSpPr/>
          <p:nvPr/>
        </p:nvGrpSpPr>
        <p:grpSpPr>
          <a:xfrm>
            <a:off x="7918075" y="2362858"/>
            <a:ext cx="3983094" cy="3971230"/>
            <a:chOff x="405578" y="1206905"/>
            <a:chExt cx="1708151" cy="1703063"/>
          </a:xfrm>
          <a:solidFill>
            <a:srgbClr val="89937A"/>
          </a:solidFill>
        </p:grpSpPr>
        <p:sp>
          <p:nvSpPr>
            <p:cNvPr id="242" name="矩形 241">
              <a:extLst>
                <a:ext uri="{FF2B5EF4-FFF2-40B4-BE49-F238E27FC236}">
                  <a16:creationId xmlns:a16="http://schemas.microsoft.com/office/drawing/2014/main" id="{3857D30F-7B1F-B4F3-FAD3-A984612067FC}"/>
                </a:ext>
              </a:extLst>
            </p:cNvPr>
            <p:cNvSpPr/>
            <p:nvPr/>
          </p:nvSpPr>
          <p:spPr>
            <a:xfrm>
              <a:off x="405578" y="1206905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00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43" name="矩形 242">
              <a:extLst>
                <a:ext uri="{FF2B5EF4-FFF2-40B4-BE49-F238E27FC236}">
                  <a16:creationId xmlns:a16="http://schemas.microsoft.com/office/drawing/2014/main" id="{C48695AF-0C76-B00B-7B3F-5EB2FFF97CC9}"/>
                </a:ext>
              </a:extLst>
            </p:cNvPr>
            <p:cNvSpPr/>
            <p:nvPr/>
          </p:nvSpPr>
          <p:spPr>
            <a:xfrm>
              <a:off x="839495" y="1206905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01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44" name="矩形 243">
              <a:extLst>
                <a:ext uri="{FF2B5EF4-FFF2-40B4-BE49-F238E27FC236}">
                  <a16:creationId xmlns:a16="http://schemas.microsoft.com/office/drawing/2014/main" id="{4F247DAD-C0A0-A80A-A182-AE0199D1C73D}"/>
                </a:ext>
              </a:extLst>
            </p:cNvPr>
            <p:cNvSpPr/>
            <p:nvPr/>
          </p:nvSpPr>
          <p:spPr>
            <a:xfrm>
              <a:off x="1273412" y="1206905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02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45" name="矩形 244">
              <a:extLst>
                <a:ext uri="{FF2B5EF4-FFF2-40B4-BE49-F238E27FC236}">
                  <a16:creationId xmlns:a16="http://schemas.microsoft.com/office/drawing/2014/main" id="{A7CB5A00-1470-688C-F39F-805B98C51E45}"/>
                </a:ext>
              </a:extLst>
            </p:cNvPr>
            <p:cNvSpPr/>
            <p:nvPr/>
          </p:nvSpPr>
          <p:spPr>
            <a:xfrm>
              <a:off x="1707329" y="1206905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03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46" name="矩形 245">
              <a:extLst>
                <a:ext uri="{FF2B5EF4-FFF2-40B4-BE49-F238E27FC236}">
                  <a16:creationId xmlns:a16="http://schemas.microsoft.com/office/drawing/2014/main" id="{AA1AC96B-4A1F-2CFE-421C-9A8C0A751558}"/>
                </a:ext>
              </a:extLst>
            </p:cNvPr>
            <p:cNvSpPr/>
            <p:nvPr/>
          </p:nvSpPr>
          <p:spPr>
            <a:xfrm>
              <a:off x="405578" y="1639126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10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47" name="矩形 246">
              <a:extLst>
                <a:ext uri="{FF2B5EF4-FFF2-40B4-BE49-F238E27FC236}">
                  <a16:creationId xmlns:a16="http://schemas.microsoft.com/office/drawing/2014/main" id="{FA81B744-231E-774D-145F-F8929B43A2F4}"/>
                </a:ext>
              </a:extLst>
            </p:cNvPr>
            <p:cNvSpPr/>
            <p:nvPr/>
          </p:nvSpPr>
          <p:spPr>
            <a:xfrm>
              <a:off x="839495" y="1639126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11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48" name="矩形 247">
              <a:extLst>
                <a:ext uri="{FF2B5EF4-FFF2-40B4-BE49-F238E27FC236}">
                  <a16:creationId xmlns:a16="http://schemas.microsoft.com/office/drawing/2014/main" id="{F7F1522C-2791-E3AE-B968-292B525A88FD}"/>
                </a:ext>
              </a:extLst>
            </p:cNvPr>
            <p:cNvSpPr/>
            <p:nvPr/>
          </p:nvSpPr>
          <p:spPr>
            <a:xfrm>
              <a:off x="1273412" y="1639126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12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49" name="矩形 248">
              <a:extLst>
                <a:ext uri="{FF2B5EF4-FFF2-40B4-BE49-F238E27FC236}">
                  <a16:creationId xmlns:a16="http://schemas.microsoft.com/office/drawing/2014/main" id="{7F913AB4-F91F-6B33-7B9C-3E258A990E61}"/>
                </a:ext>
              </a:extLst>
            </p:cNvPr>
            <p:cNvSpPr/>
            <p:nvPr/>
          </p:nvSpPr>
          <p:spPr>
            <a:xfrm>
              <a:off x="1707329" y="1639126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13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50" name="矩形 249">
              <a:extLst>
                <a:ext uri="{FF2B5EF4-FFF2-40B4-BE49-F238E27FC236}">
                  <a16:creationId xmlns:a16="http://schemas.microsoft.com/office/drawing/2014/main" id="{2E4FF9CE-B8E8-48F0-9E38-26A2B295865C}"/>
                </a:ext>
              </a:extLst>
            </p:cNvPr>
            <p:cNvSpPr/>
            <p:nvPr/>
          </p:nvSpPr>
          <p:spPr>
            <a:xfrm>
              <a:off x="405578" y="2071347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20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51" name="矩形 250">
              <a:extLst>
                <a:ext uri="{FF2B5EF4-FFF2-40B4-BE49-F238E27FC236}">
                  <a16:creationId xmlns:a16="http://schemas.microsoft.com/office/drawing/2014/main" id="{A2CCDDD3-B877-45FB-9D7F-5A275B2273BD}"/>
                </a:ext>
              </a:extLst>
            </p:cNvPr>
            <p:cNvSpPr/>
            <p:nvPr/>
          </p:nvSpPr>
          <p:spPr>
            <a:xfrm>
              <a:off x="839495" y="2071347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21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52" name="矩形 251">
              <a:extLst>
                <a:ext uri="{FF2B5EF4-FFF2-40B4-BE49-F238E27FC236}">
                  <a16:creationId xmlns:a16="http://schemas.microsoft.com/office/drawing/2014/main" id="{988C8055-73AA-EB9D-CC70-6D4FA4FA9EBC}"/>
                </a:ext>
              </a:extLst>
            </p:cNvPr>
            <p:cNvSpPr/>
            <p:nvPr/>
          </p:nvSpPr>
          <p:spPr>
            <a:xfrm>
              <a:off x="1273412" y="2071347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22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53" name="矩形 252">
              <a:extLst>
                <a:ext uri="{FF2B5EF4-FFF2-40B4-BE49-F238E27FC236}">
                  <a16:creationId xmlns:a16="http://schemas.microsoft.com/office/drawing/2014/main" id="{15E8F821-93FB-58AD-E59C-9A65C5C48059}"/>
                </a:ext>
              </a:extLst>
            </p:cNvPr>
            <p:cNvSpPr/>
            <p:nvPr/>
          </p:nvSpPr>
          <p:spPr>
            <a:xfrm>
              <a:off x="1707329" y="2071347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23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54" name="矩形 253">
              <a:extLst>
                <a:ext uri="{FF2B5EF4-FFF2-40B4-BE49-F238E27FC236}">
                  <a16:creationId xmlns:a16="http://schemas.microsoft.com/office/drawing/2014/main" id="{E53CFCE2-F0C8-ECF1-976C-506DFF79729A}"/>
                </a:ext>
              </a:extLst>
            </p:cNvPr>
            <p:cNvSpPr/>
            <p:nvPr/>
          </p:nvSpPr>
          <p:spPr>
            <a:xfrm>
              <a:off x="405578" y="2503568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30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55" name="矩形 254">
              <a:extLst>
                <a:ext uri="{FF2B5EF4-FFF2-40B4-BE49-F238E27FC236}">
                  <a16:creationId xmlns:a16="http://schemas.microsoft.com/office/drawing/2014/main" id="{CF7612B1-01EE-B8A1-7FD1-38845EB53E6B}"/>
                </a:ext>
              </a:extLst>
            </p:cNvPr>
            <p:cNvSpPr/>
            <p:nvPr/>
          </p:nvSpPr>
          <p:spPr>
            <a:xfrm>
              <a:off x="839495" y="2503568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31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56" name="矩形 255">
              <a:extLst>
                <a:ext uri="{FF2B5EF4-FFF2-40B4-BE49-F238E27FC236}">
                  <a16:creationId xmlns:a16="http://schemas.microsoft.com/office/drawing/2014/main" id="{662EF81D-AE25-318B-D54C-97254A124BB4}"/>
                </a:ext>
              </a:extLst>
            </p:cNvPr>
            <p:cNvSpPr/>
            <p:nvPr/>
          </p:nvSpPr>
          <p:spPr>
            <a:xfrm>
              <a:off x="1273412" y="2503568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32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  <p:sp>
          <p:nvSpPr>
            <p:cNvPr id="257" name="矩形 256">
              <a:extLst>
                <a:ext uri="{FF2B5EF4-FFF2-40B4-BE49-F238E27FC236}">
                  <a16:creationId xmlns:a16="http://schemas.microsoft.com/office/drawing/2014/main" id="{829F74D3-7335-9F99-4F33-B5E97916DFBE}"/>
                </a:ext>
              </a:extLst>
            </p:cNvPr>
            <p:cNvSpPr/>
            <p:nvPr/>
          </p:nvSpPr>
          <p:spPr>
            <a:xfrm>
              <a:off x="1707329" y="2503568"/>
              <a:ext cx="406400" cy="4064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Cluster</a:t>
              </a:r>
              <a:r>
                <a:rPr kumimoji="0" lang="en-US" altLang="zh-CN" sz="1200" b="1" i="0" u="none" strike="noStrike" kern="1200" cap="none" spc="0" normalizeH="0" baseline="-2500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Narrow" panose="020B0604020202020204" pitchFamily="34" charset="0"/>
                  <a:ea typeface="+mn-ea"/>
                  <a:cs typeface="Arial Narrow" panose="020B0604020202020204" pitchFamily="34" charset="0"/>
                </a:rPr>
                <a:t>33</a:t>
              </a:r>
              <a:endParaRPr kumimoji="0" lang="zh-CN" altLang="en-US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endParaRPr>
            </a:p>
          </p:txBody>
        </p:sp>
      </p:grpSp>
      <p:sp>
        <p:nvSpPr>
          <p:cNvPr id="258" name="矩形 257">
            <a:extLst>
              <a:ext uri="{FF2B5EF4-FFF2-40B4-BE49-F238E27FC236}">
                <a16:creationId xmlns:a16="http://schemas.microsoft.com/office/drawing/2014/main" id="{244CAE58-DD74-77C2-A1DF-4F3AB08EC47C}"/>
              </a:ext>
            </a:extLst>
          </p:cNvPr>
          <p:cNvSpPr/>
          <p:nvPr/>
        </p:nvSpPr>
        <p:spPr>
          <a:xfrm rot="5400000">
            <a:off x="5521989" y="4073055"/>
            <a:ext cx="3971232" cy="53720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 Narrow" panose="020B0604020202020204" pitchFamily="34" charset="0"/>
              </a:rPr>
              <a:t>HBM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59" name="矩形 258">
            <a:extLst>
              <a:ext uri="{FF2B5EF4-FFF2-40B4-BE49-F238E27FC236}">
                <a16:creationId xmlns:a16="http://schemas.microsoft.com/office/drawing/2014/main" id="{AF8C4289-B8F9-AC14-407C-ACC04248086F}"/>
              </a:ext>
            </a:extLst>
          </p:cNvPr>
          <p:cNvSpPr/>
          <p:nvPr/>
        </p:nvSpPr>
        <p:spPr>
          <a:xfrm>
            <a:off x="7918075" y="1613018"/>
            <a:ext cx="3971232" cy="58223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 Narrow" panose="020B0604020202020204" pitchFamily="34" charset="0"/>
              </a:rPr>
              <a:t>HBM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60" name="矩形 259">
            <a:extLst>
              <a:ext uri="{FF2B5EF4-FFF2-40B4-BE49-F238E27FC236}">
                <a16:creationId xmlns:a16="http://schemas.microsoft.com/office/drawing/2014/main" id="{408AA538-AA07-5BF7-70BF-1EF501E96095}"/>
              </a:ext>
            </a:extLst>
          </p:cNvPr>
          <p:cNvSpPr/>
          <p:nvPr/>
        </p:nvSpPr>
        <p:spPr>
          <a:xfrm>
            <a:off x="8084973" y="4464759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61" name="矩形 260">
            <a:extLst>
              <a:ext uri="{FF2B5EF4-FFF2-40B4-BE49-F238E27FC236}">
                <a16:creationId xmlns:a16="http://schemas.microsoft.com/office/drawing/2014/main" id="{FA4FA536-7F02-85A8-B027-B81D49666C25}"/>
              </a:ext>
            </a:extLst>
          </p:cNvPr>
          <p:cNvSpPr/>
          <p:nvPr/>
        </p:nvSpPr>
        <p:spPr>
          <a:xfrm>
            <a:off x="8084973" y="342700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62" name="矩形 261">
            <a:extLst>
              <a:ext uri="{FF2B5EF4-FFF2-40B4-BE49-F238E27FC236}">
                <a16:creationId xmlns:a16="http://schemas.microsoft.com/office/drawing/2014/main" id="{9EC5F692-C6B4-90F7-D4D3-2875EDE761F8}"/>
              </a:ext>
            </a:extLst>
          </p:cNvPr>
          <p:cNvSpPr/>
          <p:nvPr/>
        </p:nvSpPr>
        <p:spPr>
          <a:xfrm>
            <a:off x="8084973" y="2428249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63" name="矩形 262">
            <a:extLst>
              <a:ext uri="{FF2B5EF4-FFF2-40B4-BE49-F238E27FC236}">
                <a16:creationId xmlns:a16="http://schemas.microsoft.com/office/drawing/2014/main" id="{DC032AC5-EB9A-2FA0-4A84-C1F7F40C8C59}"/>
              </a:ext>
            </a:extLst>
          </p:cNvPr>
          <p:cNvSpPr/>
          <p:nvPr/>
        </p:nvSpPr>
        <p:spPr>
          <a:xfrm>
            <a:off x="8179286" y="1747843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65" name="矩形 264">
            <a:extLst>
              <a:ext uri="{FF2B5EF4-FFF2-40B4-BE49-F238E27FC236}">
                <a16:creationId xmlns:a16="http://schemas.microsoft.com/office/drawing/2014/main" id="{1D4359AD-08AB-B5F6-6DA2-7AF880C3CFB5}"/>
              </a:ext>
            </a:extLst>
          </p:cNvPr>
          <p:cNvSpPr/>
          <p:nvPr/>
        </p:nvSpPr>
        <p:spPr>
          <a:xfrm>
            <a:off x="9064015" y="3427001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66" name="矩形 265">
            <a:extLst>
              <a:ext uri="{FF2B5EF4-FFF2-40B4-BE49-F238E27FC236}">
                <a16:creationId xmlns:a16="http://schemas.microsoft.com/office/drawing/2014/main" id="{DDA1A252-C628-FA0B-0371-CEF2BEB78841}"/>
              </a:ext>
            </a:extLst>
          </p:cNvPr>
          <p:cNvSpPr/>
          <p:nvPr/>
        </p:nvSpPr>
        <p:spPr>
          <a:xfrm>
            <a:off x="9064015" y="2428249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67" name="矩形 266">
            <a:extLst>
              <a:ext uri="{FF2B5EF4-FFF2-40B4-BE49-F238E27FC236}">
                <a16:creationId xmlns:a16="http://schemas.microsoft.com/office/drawing/2014/main" id="{D1FC52F3-5DBD-4234-6751-310D289F3423}"/>
              </a:ext>
            </a:extLst>
          </p:cNvPr>
          <p:cNvSpPr/>
          <p:nvPr/>
        </p:nvSpPr>
        <p:spPr>
          <a:xfrm>
            <a:off x="9158328" y="1747843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70" name="矩形 269">
            <a:extLst>
              <a:ext uri="{FF2B5EF4-FFF2-40B4-BE49-F238E27FC236}">
                <a16:creationId xmlns:a16="http://schemas.microsoft.com/office/drawing/2014/main" id="{FA573D88-449D-2FA0-DBC9-91950C71DA4B}"/>
              </a:ext>
            </a:extLst>
          </p:cNvPr>
          <p:cNvSpPr/>
          <p:nvPr/>
        </p:nvSpPr>
        <p:spPr>
          <a:xfrm>
            <a:off x="10043057" y="2428249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20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71" name="矩形 270">
            <a:extLst>
              <a:ext uri="{FF2B5EF4-FFF2-40B4-BE49-F238E27FC236}">
                <a16:creationId xmlns:a16="http://schemas.microsoft.com/office/drawing/2014/main" id="{3390FF33-005E-78AC-E859-2635E4A2D945}"/>
              </a:ext>
            </a:extLst>
          </p:cNvPr>
          <p:cNvSpPr/>
          <p:nvPr/>
        </p:nvSpPr>
        <p:spPr>
          <a:xfrm>
            <a:off x="10137370" y="1747843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2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75" name="矩形 274">
            <a:extLst>
              <a:ext uri="{FF2B5EF4-FFF2-40B4-BE49-F238E27FC236}">
                <a16:creationId xmlns:a16="http://schemas.microsoft.com/office/drawing/2014/main" id="{C1C66167-FBAB-6EFB-B32D-F75D368CA811}"/>
              </a:ext>
            </a:extLst>
          </p:cNvPr>
          <p:cNvSpPr/>
          <p:nvPr/>
        </p:nvSpPr>
        <p:spPr>
          <a:xfrm>
            <a:off x="11116412" y="1747843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92" name="矩形 291">
            <a:extLst>
              <a:ext uri="{FF2B5EF4-FFF2-40B4-BE49-F238E27FC236}">
                <a16:creationId xmlns:a16="http://schemas.microsoft.com/office/drawing/2014/main" id="{586DFC2F-71FE-56E0-7209-7AFE3CE16C43}"/>
              </a:ext>
            </a:extLst>
          </p:cNvPr>
          <p:cNvSpPr/>
          <p:nvPr/>
        </p:nvSpPr>
        <p:spPr>
          <a:xfrm>
            <a:off x="8132750" y="1791594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93" name="矩形 292">
            <a:extLst>
              <a:ext uri="{FF2B5EF4-FFF2-40B4-BE49-F238E27FC236}">
                <a16:creationId xmlns:a16="http://schemas.microsoft.com/office/drawing/2014/main" id="{151CDE91-ED15-FD85-9C75-B9788FBD708C}"/>
              </a:ext>
            </a:extLst>
          </p:cNvPr>
          <p:cNvSpPr/>
          <p:nvPr/>
        </p:nvSpPr>
        <p:spPr>
          <a:xfrm>
            <a:off x="9111792" y="1791594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94" name="矩形 293">
            <a:extLst>
              <a:ext uri="{FF2B5EF4-FFF2-40B4-BE49-F238E27FC236}">
                <a16:creationId xmlns:a16="http://schemas.microsoft.com/office/drawing/2014/main" id="{E8F89CFF-9B6E-A094-017A-E47565C27C12}"/>
              </a:ext>
            </a:extLst>
          </p:cNvPr>
          <p:cNvSpPr/>
          <p:nvPr/>
        </p:nvSpPr>
        <p:spPr>
          <a:xfrm>
            <a:off x="10090834" y="1791594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2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95" name="矩形 294">
            <a:extLst>
              <a:ext uri="{FF2B5EF4-FFF2-40B4-BE49-F238E27FC236}">
                <a16:creationId xmlns:a16="http://schemas.microsoft.com/office/drawing/2014/main" id="{E3536ACD-4E96-8BD0-66EE-CFD1702192F1}"/>
              </a:ext>
            </a:extLst>
          </p:cNvPr>
          <p:cNvSpPr/>
          <p:nvPr/>
        </p:nvSpPr>
        <p:spPr>
          <a:xfrm>
            <a:off x="11069876" y="1791594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96" name="矩形 295">
            <a:extLst>
              <a:ext uri="{FF2B5EF4-FFF2-40B4-BE49-F238E27FC236}">
                <a16:creationId xmlns:a16="http://schemas.microsoft.com/office/drawing/2014/main" id="{6EE2640A-9BA9-8DAD-DA03-2C8DC67F1A4A}"/>
              </a:ext>
            </a:extLst>
          </p:cNvPr>
          <p:cNvSpPr/>
          <p:nvPr/>
        </p:nvSpPr>
        <p:spPr>
          <a:xfrm>
            <a:off x="8086214" y="1835345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97" name="矩形 296">
            <a:extLst>
              <a:ext uri="{FF2B5EF4-FFF2-40B4-BE49-F238E27FC236}">
                <a16:creationId xmlns:a16="http://schemas.microsoft.com/office/drawing/2014/main" id="{FA8F48FF-DD92-61E7-F092-7F5957655041}"/>
              </a:ext>
            </a:extLst>
          </p:cNvPr>
          <p:cNvSpPr/>
          <p:nvPr/>
        </p:nvSpPr>
        <p:spPr>
          <a:xfrm>
            <a:off x="9065256" y="1835345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98" name="矩形 297">
            <a:extLst>
              <a:ext uri="{FF2B5EF4-FFF2-40B4-BE49-F238E27FC236}">
                <a16:creationId xmlns:a16="http://schemas.microsoft.com/office/drawing/2014/main" id="{5B55E797-5E6C-DE19-44EF-AB9340191296}"/>
              </a:ext>
            </a:extLst>
          </p:cNvPr>
          <p:cNvSpPr/>
          <p:nvPr/>
        </p:nvSpPr>
        <p:spPr>
          <a:xfrm>
            <a:off x="10044298" y="1835345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2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99" name="矩形 298">
            <a:extLst>
              <a:ext uri="{FF2B5EF4-FFF2-40B4-BE49-F238E27FC236}">
                <a16:creationId xmlns:a16="http://schemas.microsoft.com/office/drawing/2014/main" id="{CB5CF146-9543-231E-7608-00D13EBA7935}"/>
              </a:ext>
            </a:extLst>
          </p:cNvPr>
          <p:cNvSpPr/>
          <p:nvPr/>
        </p:nvSpPr>
        <p:spPr>
          <a:xfrm>
            <a:off x="11023340" y="1835345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cxnSp>
        <p:nvCxnSpPr>
          <p:cNvPr id="300" name="直接箭头连接符 299">
            <a:extLst>
              <a:ext uri="{FF2B5EF4-FFF2-40B4-BE49-F238E27FC236}">
                <a16:creationId xmlns:a16="http://schemas.microsoft.com/office/drawing/2014/main" id="{8480BB36-154F-FDB9-ACCF-21E7AA827BDC}"/>
              </a:ext>
            </a:extLst>
          </p:cNvPr>
          <p:cNvCxnSpPr>
            <a:cxnSpLocks/>
            <a:stCxn id="296" idx="2"/>
            <a:endCxn id="262" idx="0"/>
          </p:cNvCxnSpPr>
          <p:nvPr/>
        </p:nvCxnSpPr>
        <p:spPr>
          <a:xfrm flipH="1">
            <a:off x="8219011" y="2133207"/>
            <a:ext cx="1241" cy="2950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直接箭头连接符 302">
            <a:extLst>
              <a:ext uri="{FF2B5EF4-FFF2-40B4-BE49-F238E27FC236}">
                <a16:creationId xmlns:a16="http://schemas.microsoft.com/office/drawing/2014/main" id="{307A3AD4-D7AD-7AE8-E2E1-B77A4F7F13D8}"/>
              </a:ext>
            </a:extLst>
          </p:cNvPr>
          <p:cNvCxnSpPr>
            <a:cxnSpLocks/>
            <a:stCxn id="262" idx="2"/>
            <a:endCxn id="261" idx="0"/>
          </p:cNvCxnSpPr>
          <p:nvPr/>
        </p:nvCxnSpPr>
        <p:spPr>
          <a:xfrm>
            <a:off x="8219011" y="2726111"/>
            <a:ext cx="0" cy="700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直接箭头连接符 305">
            <a:extLst>
              <a:ext uri="{FF2B5EF4-FFF2-40B4-BE49-F238E27FC236}">
                <a16:creationId xmlns:a16="http://schemas.microsoft.com/office/drawing/2014/main" id="{7141D920-7C34-A4A9-3C23-F87C9B1348E2}"/>
              </a:ext>
            </a:extLst>
          </p:cNvPr>
          <p:cNvCxnSpPr>
            <a:cxnSpLocks/>
            <a:stCxn id="261" idx="2"/>
            <a:endCxn id="260" idx="0"/>
          </p:cNvCxnSpPr>
          <p:nvPr/>
        </p:nvCxnSpPr>
        <p:spPr>
          <a:xfrm>
            <a:off x="8219011" y="3724863"/>
            <a:ext cx="0" cy="7398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接箭头连接符 309">
            <a:extLst>
              <a:ext uri="{FF2B5EF4-FFF2-40B4-BE49-F238E27FC236}">
                <a16:creationId xmlns:a16="http://schemas.microsoft.com/office/drawing/2014/main" id="{710C3DFA-8EF8-A293-4C38-1CA59B3A5D33}"/>
              </a:ext>
            </a:extLst>
          </p:cNvPr>
          <p:cNvCxnSpPr>
            <a:cxnSpLocks/>
          </p:cNvCxnSpPr>
          <p:nvPr/>
        </p:nvCxnSpPr>
        <p:spPr>
          <a:xfrm flipH="1">
            <a:off x="9198197" y="2133207"/>
            <a:ext cx="1241" cy="2950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直接箭头连接符 310">
            <a:extLst>
              <a:ext uri="{FF2B5EF4-FFF2-40B4-BE49-F238E27FC236}">
                <a16:creationId xmlns:a16="http://schemas.microsoft.com/office/drawing/2014/main" id="{202704B6-0718-17F4-564C-23C628A97910}"/>
              </a:ext>
            </a:extLst>
          </p:cNvPr>
          <p:cNvCxnSpPr>
            <a:cxnSpLocks/>
          </p:cNvCxnSpPr>
          <p:nvPr/>
        </p:nvCxnSpPr>
        <p:spPr>
          <a:xfrm>
            <a:off x="9198197" y="2726111"/>
            <a:ext cx="0" cy="7008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直接箭头连接符 311">
            <a:extLst>
              <a:ext uri="{FF2B5EF4-FFF2-40B4-BE49-F238E27FC236}">
                <a16:creationId xmlns:a16="http://schemas.microsoft.com/office/drawing/2014/main" id="{1C85F8B5-D4C2-3109-74B5-9B240D19DD4E}"/>
              </a:ext>
            </a:extLst>
          </p:cNvPr>
          <p:cNvCxnSpPr>
            <a:cxnSpLocks/>
          </p:cNvCxnSpPr>
          <p:nvPr/>
        </p:nvCxnSpPr>
        <p:spPr>
          <a:xfrm flipH="1">
            <a:off x="10189509" y="2133207"/>
            <a:ext cx="1241" cy="2950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3" name="矩形 312">
            <a:extLst>
              <a:ext uri="{FF2B5EF4-FFF2-40B4-BE49-F238E27FC236}">
                <a16:creationId xmlns:a16="http://schemas.microsoft.com/office/drawing/2014/main" id="{9BC55183-D3A8-A3C1-DAC9-AB87767E23D4}"/>
              </a:ext>
            </a:extLst>
          </p:cNvPr>
          <p:cNvSpPr/>
          <p:nvPr/>
        </p:nvSpPr>
        <p:spPr>
          <a:xfrm>
            <a:off x="10485945" y="294251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14" name="矩形 313">
            <a:extLst>
              <a:ext uri="{FF2B5EF4-FFF2-40B4-BE49-F238E27FC236}">
                <a16:creationId xmlns:a16="http://schemas.microsoft.com/office/drawing/2014/main" id="{8BC8A5AC-C433-4FC5-7D32-E516091E65AE}"/>
              </a:ext>
            </a:extLst>
          </p:cNvPr>
          <p:cNvSpPr/>
          <p:nvPr/>
        </p:nvSpPr>
        <p:spPr>
          <a:xfrm>
            <a:off x="9507508" y="294251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15" name="矩形 314">
            <a:extLst>
              <a:ext uri="{FF2B5EF4-FFF2-40B4-BE49-F238E27FC236}">
                <a16:creationId xmlns:a16="http://schemas.microsoft.com/office/drawing/2014/main" id="{B4F0D106-EF8E-A7BC-D24B-BBDFFD270A51}"/>
              </a:ext>
            </a:extLst>
          </p:cNvPr>
          <p:cNvSpPr/>
          <p:nvPr/>
        </p:nvSpPr>
        <p:spPr>
          <a:xfrm>
            <a:off x="8529071" y="294251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20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16" name="矩形 315">
            <a:extLst>
              <a:ext uri="{FF2B5EF4-FFF2-40B4-BE49-F238E27FC236}">
                <a16:creationId xmlns:a16="http://schemas.microsoft.com/office/drawing/2014/main" id="{04F1911E-79CA-2832-5E69-32C5F6CA55FD}"/>
              </a:ext>
            </a:extLst>
          </p:cNvPr>
          <p:cNvSpPr/>
          <p:nvPr/>
        </p:nvSpPr>
        <p:spPr>
          <a:xfrm>
            <a:off x="7367311" y="2839802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18" name="矩形 317">
            <a:extLst>
              <a:ext uri="{FF2B5EF4-FFF2-40B4-BE49-F238E27FC236}">
                <a16:creationId xmlns:a16="http://schemas.microsoft.com/office/drawing/2014/main" id="{99ECD997-1964-316B-7BB5-BB73D747523E}"/>
              </a:ext>
            </a:extLst>
          </p:cNvPr>
          <p:cNvSpPr/>
          <p:nvPr/>
        </p:nvSpPr>
        <p:spPr>
          <a:xfrm>
            <a:off x="9507508" y="395905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01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19" name="矩形 318">
            <a:extLst>
              <a:ext uri="{FF2B5EF4-FFF2-40B4-BE49-F238E27FC236}">
                <a16:creationId xmlns:a16="http://schemas.microsoft.com/office/drawing/2014/main" id="{C25FFBE4-DF5B-D25F-31D6-026678143597}"/>
              </a:ext>
            </a:extLst>
          </p:cNvPr>
          <p:cNvSpPr/>
          <p:nvPr/>
        </p:nvSpPr>
        <p:spPr>
          <a:xfrm>
            <a:off x="8529071" y="395905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20" name="矩形 319">
            <a:extLst>
              <a:ext uri="{FF2B5EF4-FFF2-40B4-BE49-F238E27FC236}">
                <a16:creationId xmlns:a16="http://schemas.microsoft.com/office/drawing/2014/main" id="{13F8F72A-00CC-B6D1-0F1A-BC3E28D83213}"/>
              </a:ext>
            </a:extLst>
          </p:cNvPr>
          <p:cNvSpPr/>
          <p:nvPr/>
        </p:nvSpPr>
        <p:spPr>
          <a:xfrm>
            <a:off x="7371927" y="386373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23" name="矩形 322">
            <a:extLst>
              <a:ext uri="{FF2B5EF4-FFF2-40B4-BE49-F238E27FC236}">
                <a16:creationId xmlns:a16="http://schemas.microsoft.com/office/drawing/2014/main" id="{D733D693-F743-FD26-2009-61885E982F7C}"/>
              </a:ext>
            </a:extLst>
          </p:cNvPr>
          <p:cNvSpPr/>
          <p:nvPr/>
        </p:nvSpPr>
        <p:spPr>
          <a:xfrm>
            <a:off x="8529071" y="497559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24" name="矩形 323">
            <a:extLst>
              <a:ext uri="{FF2B5EF4-FFF2-40B4-BE49-F238E27FC236}">
                <a16:creationId xmlns:a16="http://schemas.microsoft.com/office/drawing/2014/main" id="{5323B2A7-A73D-DAAA-AF97-2F8A2868EBD2}"/>
              </a:ext>
            </a:extLst>
          </p:cNvPr>
          <p:cNvSpPr/>
          <p:nvPr/>
        </p:nvSpPr>
        <p:spPr>
          <a:xfrm>
            <a:off x="7371927" y="488027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28" name="矩形 327">
            <a:extLst>
              <a:ext uri="{FF2B5EF4-FFF2-40B4-BE49-F238E27FC236}">
                <a16:creationId xmlns:a16="http://schemas.microsoft.com/office/drawing/2014/main" id="{08A1BE04-F3AF-667F-DD87-A5E1A0529333}"/>
              </a:ext>
            </a:extLst>
          </p:cNvPr>
          <p:cNvSpPr/>
          <p:nvPr/>
        </p:nvSpPr>
        <p:spPr>
          <a:xfrm>
            <a:off x="7371927" y="589681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cxnSp>
        <p:nvCxnSpPr>
          <p:cNvPr id="329" name="直接箭头连接符 328">
            <a:extLst>
              <a:ext uri="{FF2B5EF4-FFF2-40B4-BE49-F238E27FC236}">
                <a16:creationId xmlns:a16="http://schemas.microsoft.com/office/drawing/2014/main" id="{4D5F54BC-4BCC-BCD5-73CC-3AB8883BE540}"/>
              </a:ext>
            </a:extLst>
          </p:cNvPr>
          <p:cNvCxnSpPr>
            <a:cxnSpLocks/>
            <a:endCxn id="315" idx="1"/>
          </p:cNvCxnSpPr>
          <p:nvPr/>
        </p:nvCxnSpPr>
        <p:spPr>
          <a:xfrm>
            <a:off x="7704168" y="3091445"/>
            <a:ext cx="824903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箭头连接符 332">
            <a:extLst>
              <a:ext uri="{FF2B5EF4-FFF2-40B4-BE49-F238E27FC236}">
                <a16:creationId xmlns:a16="http://schemas.microsoft.com/office/drawing/2014/main" id="{D0EB9FE4-B768-957A-F76F-5FFB1D9AAF67}"/>
              </a:ext>
            </a:extLst>
          </p:cNvPr>
          <p:cNvCxnSpPr>
            <a:cxnSpLocks/>
            <a:stCxn id="315" idx="3"/>
            <a:endCxn id="314" idx="1"/>
          </p:cNvCxnSpPr>
          <p:nvPr/>
        </p:nvCxnSpPr>
        <p:spPr>
          <a:xfrm>
            <a:off x="8797147" y="3091445"/>
            <a:ext cx="710361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箭头连接符 336">
            <a:extLst>
              <a:ext uri="{FF2B5EF4-FFF2-40B4-BE49-F238E27FC236}">
                <a16:creationId xmlns:a16="http://schemas.microsoft.com/office/drawing/2014/main" id="{519AA1FA-CAFD-F542-987F-1FCAE1DB496E}"/>
              </a:ext>
            </a:extLst>
          </p:cNvPr>
          <p:cNvCxnSpPr>
            <a:cxnSpLocks/>
            <a:endCxn id="313" idx="1"/>
          </p:cNvCxnSpPr>
          <p:nvPr/>
        </p:nvCxnSpPr>
        <p:spPr>
          <a:xfrm>
            <a:off x="9735653" y="3091445"/>
            <a:ext cx="750292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直接箭头连接符 338">
            <a:extLst>
              <a:ext uri="{FF2B5EF4-FFF2-40B4-BE49-F238E27FC236}">
                <a16:creationId xmlns:a16="http://schemas.microsoft.com/office/drawing/2014/main" id="{81E39126-8B17-9A21-5E5B-81D6A3A32146}"/>
              </a:ext>
            </a:extLst>
          </p:cNvPr>
          <p:cNvCxnSpPr>
            <a:cxnSpLocks/>
          </p:cNvCxnSpPr>
          <p:nvPr/>
        </p:nvCxnSpPr>
        <p:spPr>
          <a:xfrm flipV="1">
            <a:off x="7704168" y="4084035"/>
            <a:ext cx="822735" cy="524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箭头连接符 339">
            <a:extLst>
              <a:ext uri="{FF2B5EF4-FFF2-40B4-BE49-F238E27FC236}">
                <a16:creationId xmlns:a16="http://schemas.microsoft.com/office/drawing/2014/main" id="{ED1B40EC-4551-8090-5BEF-67AD09B5E273}"/>
              </a:ext>
            </a:extLst>
          </p:cNvPr>
          <p:cNvCxnSpPr>
            <a:cxnSpLocks/>
          </p:cNvCxnSpPr>
          <p:nvPr/>
        </p:nvCxnSpPr>
        <p:spPr>
          <a:xfrm flipV="1">
            <a:off x="7697443" y="5095435"/>
            <a:ext cx="822735" cy="524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箭头连接符 340">
            <a:extLst>
              <a:ext uri="{FF2B5EF4-FFF2-40B4-BE49-F238E27FC236}">
                <a16:creationId xmlns:a16="http://schemas.microsoft.com/office/drawing/2014/main" id="{EC06FFBC-B6B7-0D00-3629-A77FC50F48A8}"/>
              </a:ext>
            </a:extLst>
          </p:cNvPr>
          <p:cNvCxnSpPr>
            <a:cxnSpLocks/>
          </p:cNvCxnSpPr>
          <p:nvPr/>
        </p:nvCxnSpPr>
        <p:spPr>
          <a:xfrm>
            <a:off x="8790306" y="4089282"/>
            <a:ext cx="707948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5" name="矩形 344">
            <a:extLst>
              <a:ext uri="{FF2B5EF4-FFF2-40B4-BE49-F238E27FC236}">
                <a16:creationId xmlns:a16="http://schemas.microsoft.com/office/drawing/2014/main" id="{BF831049-9059-1720-CAF6-02F771D23CFE}"/>
              </a:ext>
            </a:extLst>
          </p:cNvPr>
          <p:cNvSpPr/>
          <p:nvPr/>
        </p:nvSpPr>
        <p:spPr>
          <a:xfrm>
            <a:off x="7394676" y="2869352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46" name="矩形 345">
            <a:extLst>
              <a:ext uri="{FF2B5EF4-FFF2-40B4-BE49-F238E27FC236}">
                <a16:creationId xmlns:a16="http://schemas.microsoft.com/office/drawing/2014/main" id="{17D5ED29-72CC-2078-BE0A-FFCFA56F1E9A}"/>
              </a:ext>
            </a:extLst>
          </p:cNvPr>
          <p:cNvSpPr/>
          <p:nvPr/>
        </p:nvSpPr>
        <p:spPr>
          <a:xfrm>
            <a:off x="7399292" y="389328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47" name="矩形 346">
            <a:extLst>
              <a:ext uri="{FF2B5EF4-FFF2-40B4-BE49-F238E27FC236}">
                <a16:creationId xmlns:a16="http://schemas.microsoft.com/office/drawing/2014/main" id="{BE615551-0D68-ACDC-E88D-EFA6019593E3}"/>
              </a:ext>
            </a:extLst>
          </p:cNvPr>
          <p:cNvSpPr/>
          <p:nvPr/>
        </p:nvSpPr>
        <p:spPr>
          <a:xfrm>
            <a:off x="7399292" y="490982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48" name="矩形 347">
            <a:extLst>
              <a:ext uri="{FF2B5EF4-FFF2-40B4-BE49-F238E27FC236}">
                <a16:creationId xmlns:a16="http://schemas.microsoft.com/office/drawing/2014/main" id="{C4F639AE-41AB-1292-EC70-B9852502C0EF}"/>
              </a:ext>
            </a:extLst>
          </p:cNvPr>
          <p:cNvSpPr/>
          <p:nvPr/>
        </p:nvSpPr>
        <p:spPr>
          <a:xfrm>
            <a:off x="7399292" y="592636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49" name="矩形 348">
            <a:extLst>
              <a:ext uri="{FF2B5EF4-FFF2-40B4-BE49-F238E27FC236}">
                <a16:creationId xmlns:a16="http://schemas.microsoft.com/office/drawing/2014/main" id="{253D3C59-45A2-D67B-E946-37CB241B1FD1}"/>
              </a:ext>
            </a:extLst>
          </p:cNvPr>
          <p:cNvSpPr/>
          <p:nvPr/>
        </p:nvSpPr>
        <p:spPr>
          <a:xfrm>
            <a:off x="7422041" y="2898902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50" name="矩形 349">
            <a:extLst>
              <a:ext uri="{FF2B5EF4-FFF2-40B4-BE49-F238E27FC236}">
                <a16:creationId xmlns:a16="http://schemas.microsoft.com/office/drawing/2014/main" id="{CCE5FE00-2398-CE4E-B90D-AB1433609199}"/>
              </a:ext>
            </a:extLst>
          </p:cNvPr>
          <p:cNvSpPr/>
          <p:nvPr/>
        </p:nvSpPr>
        <p:spPr>
          <a:xfrm>
            <a:off x="7426657" y="392283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51" name="矩形 350">
            <a:extLst>
              <a:ext uri="{FF2B5EF4-FFF2-40B4-BE49-F238E27FC236}">
                <a16:creationId xmlns:a16="http://schemas.microsoft.com/office/drawing/2014/main" id="{B7AD239E-BA70-E6B5-0B39-D5DE9421DC33}"/>
              </a:ext>
            </a:extLst>
          </p:cNvPr>
          <p:cNvSpPr/>
          <p:nvPr/>
        </p:nvSpPr>
        <p:spPr>
          <a:xfrm>
            <a:off x="7426657" y="493937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352" name="矩形 351">
            <a:extLst>
              <a:ext uri="{FF2B5EF4-FFF2-40B4-BE49-F238E27FC236}">
                <a16:creationId xmlns:a16="http://schemas.microsoft.com/office/drawing/2014/main" id="{18D5879C-431E-BE86-1127-7B0835BE7F0B}"/>
              </a:ext>
            </a:extLst>
          </p:cNvPr>
          <p:cNvSpPr/>
          <p:nvPr/>
        </p:nvSpPr>
        <p:spPr>
          <a:xfrm>
            <a:off x="7426657" y="5955919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grpSp>
        <p:nvGrpSpPr>
          <p:cNvPr id="355" name="组合 354">
            <a:extLst>
              <a:ext uri="{FF2B5EF4-FFF2-40B4-BE49-F238E27FC236}">
                <a16:creationId xmlns:a16="http://schemas.microsoft.com/office/drawing/2014/main" id="{A1966E44-DEDE-B67D-6D70-699BF4962A26}"/>
              </a:ext>
            </a:extLst>
          </p:cNvPr>
          <p:cNvGrpSpPr/>
          <p:nvPr/>
        </p:nvGrpSpPr>
        <p:grpSpPr>
          <a:xfrm flipV="1">
            <a:off x="1549400" y="2563129"/>
            <a:ext cx="3613150" cy="177364"/>
            <a:chOff x="1911350" y="1862138"/>
            <a:chExt cx="3613150" cy="242657"/>
          </a:xfrm>
        </p:grpSpPr>
        <p:cxnSp>
          <p:nvCxnSpPr>
            <p:cNvPr id="356" name="直接箭头连接符 355">
              <a:extLst>
                <a:ext uri="{FF2B5EF4-FFF2-40B4-BE49-F238E27FC236}">
                  <a16:creationId xmlns:a16="http://schemas.microsoft.com/office/drawing/2014/main" id="{698EABCE-2D04-E3C8-F92C-29AF650509A6}"/>
                </a:ext>
              </a:extLst>
            </p:cNvPr>
            <p:cNvCxnSpPr/>
            <p:nvPr/>
          </p:nvCxnSpPr>
          <p:spPr>
            <a:xfrm>
              <a:off x="2384781" y="2084158"/>
              <a:ext cx="73993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直接箭头连接符 356">
              <a:extLst>
                <a:ext uri="{FF2B5EF4-FFF2-40B4-BE49-F238E27FC236}">
                  <a16:creationId xmlns:a16="http://schemas.microsoft.com/office/drawing/2014/main" id="{4383A70A-0BD2-E7A8-D8F9-E74ED44CC1BE}"/>
                </a:ext>
              </a:extLst>
            </p:cNvPr>
            <p:cNvCxnSpPr>
              <a:cxnSpLocks/>
            </p:cNvCxnSpPr>
            <p:nvPr/>
          </p:nvCxnSpPr>
          <p:spPr>
            <a:xfrm>
              <a:off x="3332431" y="2084158"/>
              <a:ext cx="804104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直接箭头连接符 357">
              <a:extLst>
                <a:ext uri="{FF2B5EF4-FFF2-40B4-BE49-F238E27FC236}">
                  <a16:creationId xmlns:a16="http://schemas.microsoft.com/office/drawing/2014/main" id="{1F9E478F-236B-8390-AF89-79CB0A7057AD}"/>
                </a:ext>
              </a:extLst>
            </p:cNvPr>
            <p:cNvCxnSpPr>
              <a:cxnSpLocks/>
            </p:cNvCxnSpPr>
            <p:nvPr/>
          </p:nvCxnSpPr>
          <p:spPr>
            <a:xfrm>
              <a:off x="4404611" y="2084158"/>
              <a:ext cx="741161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直接箭头连接符 358">
              <a:extLst>
                <a:ext uri="{FF2B5EF4-FFF2-40B4-BE49-F238E27FC236}">
                  <a16:creationId xmlns:a16="http://schemas.microsoft.com/office/drawing/2014/main" id="{378EF7F4-6BD0-16EC-00E0-8BE535041F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7617" y="1880958"/>
              <a:ext cx="3596883" cy="0"/>
            </a:xfrm>
            <a:prstGeom prst="straightConnector1">
              <a:avLst/>
            </a:prstGeom>
            <a:ln w="38100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直接箭头连接符 359">
              <a:extLst>
                <a:ext uri="{FF2B5EF4-FFF2-40B4-BE49-F238E27FC236}">
                  <a16:creationId xmlns:a16="http://schemas.microsoft.com/office/drawing/2014/main" id="{9E02894B-6760-974B-267B-48382EC44D3C}"/>
                </a:ext>
              </a:extLst>
            </p:cNvPr>
            <p:cNvCxnSpPr>
              <a:cxnSpLocks/>
            </p:cNvCxnSpPr>
            <p:nvPr/>
          </p:nvCxnSpPr>
          <p:spPr>
            <a:xfrm>
              <a:off x="1911350" y="2084158"/>
              <a:ext cx="20535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直接箭头连接符 360">
              <a:extLst>
                <a:ext uri="{FF2B5EF4-FFF2-40B4-BE49-F238E27FC236}">
                  <a16:creationId xmlns:a16="http://schemas.microsoft.com/office/drawing/2014/main" id="{9575799A-C5EF-F8B8-AECE-9AB6F301981B}"/>
                </a:ext>
              </a:extLst>
            </p:cNvPr>
            <p:cNvCxnSpPr>
              <a:cxnSpLocks/>
            </p:cNvCxnSpPr>
            <p:nvPr/>
          </p:nvCxnSpPr>
          <p:spPr>
            <a:xfrm>
              <a:off x="1927617" y="1862138"/>
              <a:ext cx="0" cy="242657"/>
            </a:xfrm>
            <a:prstGeom prst="straightConnector1">
              <a:avLst/>
            </a:prstGeom>
            <a:ln w="38100"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3" name="文本框 362">
            <a:extLst>
              <a:ext uri="{FF2B5EF4-FFF2-40B4-BE49-F238E27FC236}">
                <a16:creationId xmlns:a16="http://schemas.microsoft.com/office/drawing/2014/main" id="{95A3EBF6-A046-83A3-F2B9-EDA4356DCF5C}"/>
              </a:ext>
            </a:extLst>
          </p:cNvPr>
          <p:cNvSpPr txBox="1"/>
          <p:nvPr/>
        </p:nvSpPr>
        <p:spPr>
          <a:xfrm>
            <a:off x="2442284" y="805354"/>
            <a:ext cx="21091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168638"/>
                </a:solidFill>
                <a:latin typeface="Calibri"/>
              </a:rPr>
              <a:t>On-Chip Shuffling</a:t>
            </a:r>
            <a:endParaRPr lang="zh-CN" altLang="en-US" b="1" dirty="0"/>
          </a:p>
        </p:txBody>
      </p:sp>
      <p:sp>
        <p:nvSpPr>
          <p:cNvPr id="364" name="文本框 363">
            <a:extLst>
              <a:ext uri="{FF2B5EF4-FFF2-40B4-BE49-F238E27FC236}">
                <a16:creationId xmlns:a16="http://schemas.microsoft.com/office/drawing/2014/main" id="{BEDD069B-2BA1-4361-D4FD-02E358EEADEA}"/>
              </a:ext>
            </a:extLst>
          </p:cNvPr>
          <p:cNvSpPr txBox="1"/>
          <p:nvPr/>
        </p:nvSpPr>
        <p:spPr>
          <a:xfrm>
            <a:off x="8681077" y="805354"/>
            <a:ext cx="26103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168638"/>
                </a:solidFill>
                <a:latin typeface="Calibri"/>
              </a:rPr>
              <a:t>Systolic like Streaming</a:t>
            </a:r>
            <a:endParaRPr lang="zh-CN" altLang="en-US" b="1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22BC1C1-9C58-56C5-F318-73DF23AE5F57}"/>
              </a:ext>
            </a:extLst>
          </p:cNvPr>
          <p:cNvSpPr/>
          <p:nvPr/>
        </p:nvSpPr>
        <p:spPr>
          <a:xfrm>
            <a:off x="1763577" y="1607566"/>
            <a:ext cx="3971232" cy="58793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 Narrow" panose="020B0604020202020204" pitchFamily="34" charset="0"/>
              </a:rPr>
              <a:t>HBM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B22DD2E-61E7-62B0-3E3A-C920C8D56A60}"/>
              </a:ext>
            </a:extLst>
          </p:cNvPr>
          <p:cNvSpPr/>
          <p:nvPr/>
        </p:nvSpPr>
        <p:spPr>
          <a:xfrm>
            <a:off x="946357" y="2895270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2EC9329-99E2-3F64-5B6C-B381D9C4B366}"/>
              </a:ext>
            </a:extLst>
          </p:cNvPr>
          <p:cNvSpPr/>
          <p:nvPr/>
        </p:nvSpPr>
        <p:spPr>
          <a:xfrm>
            <a:off x="950973" y="391920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BB2E86E-3968-09B8-6AFE-368ED431A194}"/>
              </a:ext>
            </a:extLst>
          </p:cNvPr>
          <p:cNvSpPr/>
          <p:nvPr/>
        </p:nvSpPr>
        <p:spPr>
          <a:xfrm>
            <a:off x="950973" y="493574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A64A301-0B7D-4CDB-131A-241C30082BD3}"/>
              </a:ext>
            </a:extLst>
          </p:cNvPr>
          <p:cNvSpPr/>
          <p:nvPr/>
        </p:nvSpPr>
        <p:spPr>
          <a:xfrm>
            <a:off x="950973" y="595228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C51C995-8E14-21CB-D33A-BD15A977BA35}"/>
              </a:ext>
            </a:extLst>
          </p:cNvPr>
          <p:cNvSpPr/>
          <p:nvPr/>
        </p:nvSpPr>
        <p:spPr>
          <a:xfrm>
            <a:off x="973722" y="2924820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1175C8F-0078-318A-F5B2-9B23639DF871}"/>
              </a:ext>
            </a:extLst>
          </p:cNvPr>
          <p:cNvSpPr/>
          <p:nvPr/>
        </p:nvSpPr>
        <p:spPr>
          <a:xfrm>
            <a:off x="978338" y="394875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2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D875DC0-A20B-7BAE-9A4B-75BD382B3ADC}"/>
              </a:ext>
            </a:extLst>
          </p:cNvPr>
          <p:cNvSpPr/>
          <p:nvPr/>
        </p:nvSpPr>
        <p:spPr>
          <a:xfrm>
            <a:off x="978338" y="496529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49403FF-70C4-84F0-80B3-50F609072FCB}"/>
              </a:ext>
            </a:extLst>
          </p:cNvPr>
          <p:cNvSpPr/>
          <p:nvPr/>
        </p:nvSpPr>
        <p:spPr>
          <a:xfrm>
            <a:off x="978338" y="598183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CEEDF7D-673B-5ACA-9F63-C0094E60CE72}"/>
              </a:ext>
            </a:extLst>
          </p:cNvPr>
          <p:cNvSpPr/>
          <p:nvPr/>
        </p:nvSpPr>
        <p:spPr>
          <a:xfrm>
            <a:off x="1001087" y="2954370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ECC9C68-2478-5EE4-6D17-3BC92FE47AE1}"/>
              </a:ext>
            </a:extLst>
          </p:cNvPr>
          <p:cNvSpPr/>
          <p:nvPr/>
        </p:nvSpPr>
        <p:spPr>
          <a:xfrm>
            <a:off x="1005703" y="397830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730AC22-2469-374D-6A48-54DA7C341AB6}"/>
              </a:ext>
            </a:extLst>
          </p:cNvPr>
          <p:cNvSpPr/>
          <p:nvPr/>
        </p:nvSpPr>
        <p:spPr>
          <a:xfrm>
            <a:off x="1005703" y="499484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22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A8AC28A-58F6-F26B-A742-32C76C608512}"/>
              </a:ext>
            </a:extLst>
          </p:cNvPr>
          <p:cNvSpPr/>
          <p:nvPr/>
        </p:nvSpPr>
        <p:spPr>
          <a:xfrm>
            <a:off x="1005703" y="6011387"/>
            <a:ext cx="268076" cy="2978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31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867563D-20E4-0CBF-1EF9-3C2B608A3BFA}"/>
              </a:ext>
            </a:extLst>
          </p:cNvPr>
          <p:cNvSpPr/>
          <p:nvPr/>
        </p:nvSpPr>
        <p:spPr>
          <a:xfrm>
            <a:off x="2221254" y="1747843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4EFC287-4478-A085-218D-F72E3B9C0460}"/>
              </a:ext>
            </a:extLst>
          </p:cNvPr>
          <p:cNvSpPr/>
          <p:nvPr/>
        </p:nvSpPr>
        <p:spPr>
          <a:xfrm>
            <a:off x="3200296" y="1747843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216E95C-794A-5028-475F-C97A0B236CC2}"/>
              </a:ext>
            </a:extLst>
          </p:cNvPr>
          <p:cNvSpPr/>
          <p:nvPr/>
        </p:nvSpPr>
        <p:spPr>
          <a:xfrm>
            <a:off x="4179338" y="1747843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2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13252DB-59EA-E6A8-77D5-D8AB8B50FE57}"/>
              </a:ext>
            </a:extLst>
          </p:cNvPr>
          <p:cNvSpPr/>
          <p:nvPr/>
        </p:nvSpPr>
        <p:spPr>
          <a:xfrm>
            <a:off x="5158380" y="1747843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55EAE069-5839-D56A-5D75-C4D017C6DD5B}"/>
              </a:ext>
            </a:extLst>
          </p:cNvPr>
          <p:cNvSpPr/>
          <p:nvPr/>
        </p:nvSpPr>
        <p:spPr>
          <a:xfrm>
            <a:off x="2174718" y="179159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D61A00B0-E7BA-B1E7-C5CC-F5AAF044B20A}"/>
              </a:ext>
            </a:extLst>
          </p:cNvPr>
          <p:cNvSpPr/>
          <p:nvPr/>
        </p:nvSpPr>
        <p:spPr>
          <a:xfrm>
            <a:off x="3153760" y="179159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4E16AA22-C8A3-FEA7-FA1B-08B9702E5115}"/>
              </a:ext>
            </a:extLst>
          </p:cNvPr>
          <p:cNvSpPr/>
          <p:nvPr/>
        </p:nvSpPr>
        <p:spPr>
          <a:xfrm>
            <a:off x="4132802" y="179159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2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34D1F0F2-37E3-4CFF-2B7F-9E4F74D015C1}"/>
              </a:ext>
            </a:extLst>
          </p:cNvPr>
          <p:cNvSpPr/>
          <p:nvPr/>
        </p:nvSpPr>
        <p:spPr>
          <a:xfrm>
            <a:off x="5111844" y="1791594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FD4B6015-057C-B2A2-B27D-37FDF1E7AA1C}"/>
              </a:ext>
            </a:extLst>
          </p:cNvPr>
          <p:cNvSpPr/>
          <p:nvPr/>
        </p:nvSpPr>
        <p:spPr>
          <a:xfrm>
            <a:off x="2128182" y="1835345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</a:t>
            </a:r>
            <a:r>
              <a:rPr kumimoji="0" lang="en-US" altLang="zh-CN" sz="1200" b="1" i="0" u="none" strike="noStrike" kern="1200" cap="none" spc="0" normalizeH="0" baseline="-25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00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8FBDA54B-3CB8-2434-2FFD-CAEF50D52603}"/>
              </a:ext>
            </a:extLst>
          </p:cNvPr>
          <p:cNvSpPr/>
          <p:nvPr/>
        </p:nvSpPr>
        <p:spPr>
          <a:xfrm>
            <a:off x="3107224" y="1835345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11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AEC23F1B-0E82-FEA0-7A5B-9398F1A8E801}"/>
              </a:ext>
            </a:extLst>
          </p:cNvPr>
          <p:cNvSpPr/>
          <p:nvPr/>
        </p:nvSpPr>
        <p:spPr>
          <a:xfrm>
            <a:off x="4086266" y="1835345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22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F286684C-0FDC-9CE7-EB2D-AC71F6B0D646}"/>
              </a:ext>
            </a:extLst>
          </p:cNvPr>
          <p:cNvSpPr/>
          <p:nvPr/>
        </p:nvSpPr>
        <p:spPr>
          <a:xfrm>
            <a:off x="5065308" y="1835345"/>
            <a:ext cx="268076" cy="29786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</a:t>
            </a:r>
            <a:r>
              <a:rPr lang="en-US" altLang="zh-CN" sz="1200" b="1" baseline="-25000" dirty="0">
                <a:solidFill>
                  <a:srgbClr val="FFFFFF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33</a:t>
            </a:r>
            <a:endParaRPr kumimoji="0" lang="zh-CN" altLang="en-US" sz="1200" b="1" i="0" u="none" strike="noStrike" kern="1200" cap="none" spc="0" normalizeH="0" baseline="-2500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BCDF77FA-7BB5-AB07-D98C-F11B744B6B11}"/>
              </a:ext>
            </a:extLst>
          </p:cNvPr>
          <p:cNvCxnSpPr/>
          <p:nvPr/>
        </p:nvCxnSpPr>
        <p:spPr>
          <a:xfrm rot="5400000" flipV="1">
            <a:off x="4187403" y="2231654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箭头连接符 81">
            <a:extLst>
              <a:ext uri="{FF2B5EF4-FFF2-40B4-BE49-F238E27FC236}">
                <a16:creationId xmlns:a16="http://schemas.microsoft.com/office/drawing/2014/main" id="{1987F410-C9A3-2686-92A8-F9E3F8BF00F5}"/>
              </a:ext>
            </a:extLst>
          </p:cNvPr>
          <p:cNvCxnSpPr/>
          <p:nvPr/>
        </p:nvCxnSpPr>
        <p:spPr>
          <a:xfrm rot="5400000" flipV="1">
            <a:off x="4109758" y="2231654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9D462B3A-1B5E-EBD8-B205-F61291244601}"/>
              </a:ext>
            </a:extLst>
          </p:cNvPr>
          <p:cNvCxnSpPr/>
          <p:nvPr/>
        </p:nvCxnSpPr>
        <p:spPr>
          <a:xfrm rot="5400000" flipV="1">
            <a:off x="4032113" y="2231654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F9C278A6-14A3-77E4-CAE2-742A37C8FACD}"/>
              </a:ext>
            </a:extLst>
          </p:cNvPr>
          <p:cNvCxnSpPr/>
          <p:nvPr/>
        </p:nvCxnSpPr>
        <p:spPr>
          <a:xfrm rot="5400000" flipV="1">
            <a:off x="3954468" y="2231654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DB27CC2C-165A-37DE-D1B7-439F5C1219B6}"/>
              </a:ext>
            </a:extLst>
          </p:cNvPr>
          <p:cNvCxnSpPr/>
          <p:nvPr/>
        </p:nvCxnSpPr>
        <p:spPr>
          <a:xfrm rot="5400000" flipV="1">
            <a:off x="3232379" y="2231655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89A11AC3-06DA-14A4-C186-655EB51EAB37}"/>
              </a:ext>
            </a:extLst>
          </p:cNvPr>
          <p:cNvCxnSpPr/>
          <p:nvPr/>
        </p:nvCxnSpPr>
        <p:spPr>
          <a:xfrm rot="5400000" flipV="1">
            <a:off x="3154734" y="2231655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EB3480FE-F73E-A1A9-85A8-E7B697F1E4A4}"/>
              </a:ext>
            </a:extLst>
          </p:cNvPr>
          <p:cNvCxnSpPr/>
          <p:nvPr/>
        </p:nvCxnSpPr>
        <p:spPr>
          <a:xfrm rot="5400000" flipV="1">
            <a:off x="3077089" y="2231655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70233F96-F70D-ED47-5758-2F4ADA325289}"/>
              </a:ext>
            </a:extLst>
          </p:cNvPr>
          <p:cNvCxnSpPr/>
          <p:nvPr/>
        </p:nvCxnSpPr>
        <p:spPr>
          <a:xfrm rot="5400000" flipV="1">
            <a:off x="2999444" y="2231655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E939337E-460B-075E-BDF9-F92E079F1409}"/>
              </a:ext>
            </a:extLst>
          </p:cNvPr>
          <p:cNvCxnSpPr/>
          <p:nvPr/>
        </p:nvCxnSpPr>
        <p:spPr>
          <a:xfrm rot="5400000" flipV="1">
            <a:off x="2277355" y="2231656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箭头连接符 98">
            <a:extLst>
              <a:ext uri="{FF2B5EF4-FFF2-40B4-BE49-F238E27FC236}">
                <a16:creationId xmlns:a16="http://schemas.microsoft.com/office/drawing/2014/main" id="{9DC797AE-DB85-C743-0A14-12ADA08FC273}"/>
              </a:ext>
            </a:extLst>
          </p:cNvPr>
          <p:cNvCxnSpPr/>
          <p:nvPr/>
        </p:nvCxnSpPr>
        <p:spPr>
          <a:xfrm rot="5400000" flipV="1">
            <a:off x="2199710" y="2231656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16128C8E-8669-6A44-1CF3-A2211C15E3A6}"/>
              </a:ext>
            </a:extLst>
          </p:cNvPr>
          <p:cNvCxnSpPr/>
          <p:nvPr/>
        </p:nvCxnSpPr>
        <p:spPr>
          <a:xfrm rot="5400000" flipV="1">
            <a:off x="2122065" y="2231656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4789D7C4-8AA5-88D2-D14B-38D59E7AEA66}"/>
              </a:ext>
            </a:extLst>
          </p:cNvPr>
          <p:cNvCxnSpPr/>
          <p:nvPr/>
        </p:nvCxnSpPr>
        <p:spPr>
          <a:xfrm rot="5400000" flipV="1">
            <a:off x="2044420" y="2231656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直接箭头连接符 196">
            <a:extLst>
              <a:ext uri="{FF2B5EF4-FFF2-40B4-BE49-F238E27FC236}">
                <a16:creationId xmlns:a16="http://schemas.microsoft.com/office/drawing/2014/main" id="{0BEF789A-2C36-A998-3CF6-EE2A5F759643}"/>
              </a:ext>
            </a:extLst>
          </p:cNvPr>
          <p:cNvCxnSpPr/>
          <p:nvPr/>
        </p:nvCxnSpPr>
        <p:spPr>
          <a:xfrm rot="5400000" flipV="1">
            <a:off x="5142427" y="2231653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箭头连接符 214">
            <a:extLst>
              <a:ext uri="{FF2B5EF4-FFF2-40B4-BE49-F238E27FC236}">
                <a16:creationId xmlns:a16="http://schemas.microsoft.com/office/drawing/2014/main" id="{F7C6E50D-1B9B-1476-44F9-60A543F2BCB1}"/>
              </a:ext>
            </a:extLst>
          </p:cNvPr>
          <p:cNvCxnSpPr/>
          <p:nvPr/>
        </p:nvCxnSpPr>
        <p:spPr>
          <a:xfrm rot="5400000" flipV="1">
            <a:off x="5064782" y="2231653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直接箭头连接符 223">
            <a:extLst>
              <a:ext uri="{FF2B5EF4-FFF2-40B4-BE49-F238E27FC236}">
                <a16:creationId xmlns:a16="http://schemas.microsoft.com/office/drawing/2014/main" id="{B13CBE1A-7074-EF12-C8AE-8EDCF1C09BD6}"/>
              </a:ext>
            </a:extLst>
          </p:cNvPr>
          <p:cNvCxnSpPr/>
          <p:nvPr/>
        </p:nvCxnSpPr>
        <p:spPr>
          <a:xfrm rot="5400000" flipV="1">
            <a:off x="4987137" y="2231653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箭头连接符 232">
            <a:extLst>
              <a:ext uri="{FF2B5EF4-FFF2-40B4-BE49-F238E27FC236}">
                <a16:creationId xmlns:a16="http://schemas.microsoft.com/office/drawing/2014/main" id="{1B3CBD3A-7243-7F31-905E-65FC48F9812D}"/>
              </a:ext>
            </a:extLst>
          </p:cNvPr>
          <p:cNvCxnSpPr/>
          <p:nvPr/>
        </p:nvCxnSpPr>
        <p:spPr>
          <a:xfrm rot="5400000" flipV="1">
            <a:off x="4909492" y="2231653"/>
            <a:ext cx="329848" cy="0"/>
          </a:xfrm>
          <a:prstGeom prst="straightConnector1">
            <a:avLst/>
          </a:prstGeom>
          <a:ln w="381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文本框 204">
            <a:extLst>
              <a:ext uri="{FF2B5EF4-FFF2-40B4-BE49-F238E27FC236}">
                <a16:creationId xmlns:a16="http://schemas.microsoft.com/office/drawing/2014/main" id="{7063ABC1-B689-CB20-81F0-A0275AC052AE}"/>
              </a:ext>
            </a:extLst>
          </p:cNvPr>
          <p:cNvSpPr txBox="1"/>
          <p:nvPr/>
        </p:nvSpPr>
        <p:spPr>
          <a:xfrm>
            <a:off x="1594365" y="2880864"/>
            <a:ext cx="867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i="0" cap="none" spc="0" dirty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latin typeface="+mj-lt"/>
                <a:cs typeface="Arial Narrow" panose="020B0604020202020204" pitchFamily="34" charset="0"/>
              </a:rPr>
              <a:t>（</a:t>
            </a:r>
            <a:r>
              <a:rPr lang="en-US" altLang="zh-CN" sz="2000" b="1" i="0" cap="none" spc="0" dirty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latin typeface="+mj-lt"/>
                <a:cs typeface="Arial Narrow" panose="020B0604020202020204" pitchFamily="34" charset="0"/>
              </a:rPr>
              <a:t>1</a:t>
            </a:r>
            <a:r>
              <a:rPr lang="zh-CN" altLang="en-US" sz="2000" b="1" i="0" cap="none" spc="0" dirty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latin typeface="+mj-lt"/>
                <a:cs typeface="Arial Narrow" panose="020B0604020202020204" pitchFamily="34" charset="0"/>
              </a:rPr>
              <a:t>）</a:t>
            </a:r>
            <a:endParaRPr lang="zh-CN" altLang="en-US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420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17039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168638"/>
                </a:solidFill>
                <a:latin typeface="Calibri"/>
              </a:rPr>
              <a:t>Compare GEMM </a:t>
            </a:r>
            <a:r>
              <a:rPr lang="de-DE" altLang="zh-CN" dirty="0">
                <a:solidFill>
                  <a:srgbClr val="168638"/>
                </a:solidFill>
                <a:latin typeface="Calibri"/>
              </a:rPr>
              <a:t>I</a:t>
            </a:r>
            <a:r>
              <a:rPr lang="de-DE" altLang="zh-CN" dirty="0"/>
              <a:t>nter-Cluster</a:t>
            </a:r>
            <a:r>
              <a:rPr lang="en-US" altLang="zh-CN" dirty="0">
                <a:solidFill>
                  <a:srgbClr val="168638"/>
                </a:solidFill>
                <a:latin typeface="Calibri"/>
              </a:rPr>
              <a:t> Scheduling Schemes</a:t>
            </a:r>
            <a:endParaRPr kumimoji="0" lang="en-US" altLang="zh-CN" sz="9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63" name="文本框 362">
            <a:extLst>
              <a:ext uri="{FF2B5EF4-FFF2-40B4-BE49-F238E27FC236}">
                <a16:creationId xmlns:a16="http://schemas.microsoft.com/office/drawing/2014/main" id="{95A3EBF6-A046-83A3-F2B9-EDA4356DCF5C}"/>
              </a:ext>
            </a:extLst>
          </p:cNvPr>
          <p:cNvSpPr txBox="1"/>
          <p:nvPr/>
        </p:nvSpPr>
        <p:spPr>
          <a:xfrm>
            <a:off x="443449" y="1321244"/>
            <a:ext cx="3653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168638"/>
                </a:solidFill>
                <a:latin typeface="Calibri"/>
              </a:rPr>
              <a:t>On-Chip Shuffling – Double Buffer</a:t>
            </a:r>
            <a:endParaRPr lang="zh-CN" altLang="en-US" b="1" dirty="0"/>
          </a:p>
        </p:txBody>
      </p:sp>
      <p:pic>
        <p:nvPicPr>
          <p:cNvPr id="8" name="图片 7" descr="表格&#10;&#10;描述已自动生成">
            <a:extLst>
              <a:ext uri="{FF2B5EF4-FFF2-40B4-BE49-F238E27FC236}">
                <a16:creationId xmlns:a16="http://schemas.microsoft.com/office/drawing/2014/main" id="{58C09260-62FB-FAC9-4DB7-D4F3744572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09" t="11977" r="48999" b="12778"/>
          <a:stretch/>
        </p:blipFill>
        <p:spPr>
          <a:xfrm>
            <a:off x="299070" y="2286000"/>
            <a:ext cx="3476659" cy="339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55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17039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168638"/>
                </a:solidFill>
                <a:latin typeface="Calibri"/>
              </a:rPr>
              <a:t>Compare GEMM </a:t>
            </a:r>
            <a:r>
              <a:rPr lang="de-DE" altLang="zh-CN" dirty="0">
                <a:solidFill>
                  <a:srgbClr val="168638"/>
                </a:solidFill>
                <a:latin typeface="Calibri"/>
              </a:rPr>
              <a:t>I</a:t>
            </a:r>
            <a:r>
              <a:rPr lang="de-DE" altLang="zh-CN" dirty="0"/>
              <a:t>nter-Cluster</a:t>
            </a:r>
            <a:r>
              <a:rPr lang="en-US" altLang="zh-CN" dirty="0">
                <a:solidFill>
                  <a:srgbClr val="168638"/>
                </a:solidFill>
                <a:latin typeface="Calibri"/>
              </a:rPr>
              <a:t> Scheduling Schemes</a:t>
            </a:r>
            <a:endParaRPr kumimoji="0" lang="en-US" altLang="zh-CN" sz="9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63" name="文本框 362">
            <a:extLst>
              <a:ext uri="{FF2B5EF4-FFF2-40B4-BE49-F238E27FC236}">
                <a16:creationId xmlns:a16="http://schemas.microsoft.com/office/drawing/2014/main" id="{95A3EBF6-A046-83A3-F2B9-EDA4356DCF5C}"/>
              </a:ext>
            </a:extLst>
          </p:cNvPr>
          <p:cNvSpPr txBox="1"/>
          <p:nvPr/>
        </p:nvSpPr>
        <p:spPr>
          <a:xfrm>
            <a:off x="443449" y="1321244"/>
            <a:ext cx="3653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168638"/>
                </a:solidFill>
                <a:latin typeface="Calibri"/>
              </a:rPr>
              <a:t>On-Chip Shuffling – Double Buffer</a:t>
            </a:r>
            <a:endParaRPr lang="zh-CN" altLang="en-US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D13BEE1-C1DC-DC1A-7811-56652B7E7510}"/>
              </a:ext>
            </a:extLst>
          </p:cNvPr>
          <p:cNvSpPr txBox="1"/>
          <p:nvPr/>
        </p:nvSpPr>
        <p:spPr>
          <a:xfrm>
            <a:off x="4391062" y="1331404"/>
            <a:ext cx="3653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168638"/>
                </a:solidFill>
                <a:latin typeface="Calibri"/>
              </a:rPr>
              <a:t>On-Chip Shuffling – Triple Buffer</a:t>
            </a:r>
            <a:endParaRPr lang="zh-CN" altLang="en-US" b="1" dirty="0"/>
          </a:p>
        </p:txBody>
      </p:sp>
      <p:pic>
        <p:nvPicPr>
          <p:cNvPr id="8" name="图片 7" descr="表格&#10;&#10;描述已自动生成">
            <a:extLst>
              <a:ext uri="{FF2B5EF4-FFF2-40B4-BE49-F238E27FC236}">
                <a16:creationId xmlns:a16="http://schemas.microsoft.com/office/drawing/2014/main" id="{58C09260-62FB-FAC9-4DB7-D4F3744572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09" t="11977" r="48999" b="12778"/>
          <a:stretch/>
        </p:blipFill>
        <p:spPr>
          <a:xfrm>
            <a:off x="299070" y="2286000"/>
            <a:ext cx="3476659" cy="3392545"/>
          </a:xfrm>
          <a:prstGeom prst="rect">
            <a:avLst/>
          </a:prstGeom>
        </p:spPr>
      </p:pic>
      <p:pic>
        <p:nvPicPr>
          <p:cNvPr id="10" name="图片 9" descr="表格&#10;&#10;描述已自动生成">
            <a:extLst>
              <a:ext uri="{FF2B5EF4-FFF2-40B4-BE49-F238E27FC236}">
                <a16:creationId xmlns:a16="http://schemas.microsoft.com/office/drawing/2014/main" id="{92CED4C2-FF58-643F-FCD5-0EDB5C67A8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4" t="11977" r="49124" b="12778"/>
          <a:stretch/>
        </p:blipFill>
        <p:spPr>
          <a:xfrm>
            <a:off x="4309081" y="2286000"/>
            <a:ext cx="3428475" cy="339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005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17039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168638"/>
                </a:solidFill>
                <a:latin typeface="Calibri"/>
              </a:rPr>
              <a:t>Compare GEMM </a:t>
            </a:r>
            <a:r>
              <a:rPr lang="de-DE" altLang="zh-CN" dirty="0">
                <a:solidFill>
                  <a:srgbClr val="168638"/>
                </a:solidFill>
                <a:latin typeface="Calibri"/>
              </a:rPr>
              <a:t>I</a:t>
            </a:r>
            <a:r>
              <a:rPr lang="de-DE" altLang="zh-CN" dirty="0"/>
              <a:t>nter-Cluster</a:t>
            </a:r>
            <a:r>
              <a:rPr lang="en-US" altLang="zh-CN" dirty="0">
                <a:solidFill>
                  <a:srgbClr val="168638"/>
                </a:solidFill>
                <a:latin typeface="Calibri"/>
              </a:rPr>
              <a:t> Scheduling Schemes</a:t>
            </a:r>
            <a:endParaRPr kumimoji="0" lang="en-US" altLang="zh-CN" sz="9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63" name="文本框 362">
            <a:extLst>
              <a:ext uri="{FF2B5EF4-FFF2-40B4-BE49-F238E27FC236}">
                <a16:creationId xmlns:a16="http://schemas.microsoft.com/office/drawing/2014/main" id="{95A3EBF6-A046-83A3-F2B9-EDA4356DCF5C}"/>
              </a:ext>
            </a:extLst>
          </p:cNvPr>
          <p:cNvSpPr txBox="1"/>
          <p:nvPr/>
        </p:nvSpPr>
        <p:spPr>
          <a:xfrm>
            <a:off x="443449" y="1321244"/>
            <a:ext cx="3653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168638"/>
                </a:solidFill>
                <a:latin typeface="Calibri"/>
              </a:rPr>
              <a:t>On-Chip Shuffling – Double Buffer</a:t>
            </a:r>
            <a:endParaRPr lang="zh-CN" altLang="en-US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D13BEE1-C1DC-DC1A-7811-56652B7E7510}"/>
              </a:ext>
            </a:extLst>
          </p:cNvPr>
          <p:cNvSpPr txBox="1"/>
          <p:nvPr/>
        </p:nvSpPr>
        <p:spPr>
          <a:xfrm>
            <a:off x="4391062" y="1331404"/>
            <a:ext cx="3653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168638"/>
                </a:solidFill>
                <a:latin typeface="Calibri"/>
              </a:rPr>
              <a:t>On-Chip Shuffling – Triple Buffer</a:t>
            </a:r>
            <a:endParaRPr lang="zh-CN" altLang="en-US" b="1" dirty="0"/>
          </a:p>
        </p:txBody>
      </p:sp>
      <p:pic>
        <p:nvPicPr>
          <p:cNvPr id="5" name="图片 4" descr="图片包含 图形用户界面&#10;&#10;描述已自动生成">
            <a:extLst>
              <a:ext uri="{FF2B5EF4-FFF2-40B4-BE49-F238E27FC236}">
                <a16:creationId xmlns:a16="http://schemas.microsoft.com/office/drawing/2014/main" id="{01B67F51-5FEC-8B67-846F-62F15F0642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14" t="11976" r="31915" b="14052"/>
          <a:stretch/>
        </p:blipFill>
        <p:spPr>
          <a:xfrm>
            <a:off x="8270908" y="2286000"/>
            <a:ext cx="3306654" cy="339254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CC43FB3-DF9A-B20D-5A0D-FB00BAEAD624}"/>
              </a:ext>
            </a:extLst>
          </p:cNvPr>
          <p:cNvSpPr txBox="1"/>
          <p:nvPr/>
        </p:nvSpPr>
        <p:spPr>
          <a:xfrm>
            <a:off x="8270908" y="1321244"/>
            <a:ext cx="3849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168638"/>
                </a:solidFill>
                <a:latin typeface="Calibri"/>
              </a:rPr>
              <a:t>Systolic like Streaming – Double Buffer</a:t>
            </a:r>
            <a:endParaRPr lang="zh-CN" altLang="en-US" b="1" dirty="0"/>
          </a:p>
        </p:txBody>
      </p:sp>
      <p:pic>
        <p:nvPicPr>
          <p:cNvPr id="8" name="图片 7" descr="表格&#10;&#10;描述已自动生成">
            <a:extLst>
              <a:ext uri="{FF2B5EF4-FFF2-40B4-BE49-F238E27FC236}">
                <a16:creationId xmlns:a16="http://schemas.microsoft.com/office/drawing/2014/main" id="{58C09260-62FB-FAC9-4DB7-D4F3744572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09" t="11977" r="48999" b="12778"/>
          <a:stretch/>
        </p:blipFill>
        <p:spPr>
          <a:xfrm>
            <a:off x="299070" y="2286000"/>
            <a:ext cx="3476659" cy="3392545"/>
          </a:xfrm>
          <a:prstGeom prst="rect">
            <a:avLst/>
          </a:prstGeom>
        </p:spPr>
      </p:pic>
      <p:pic>
        <p:nvPicPr>
          <p:cNvPr id="10" name="图片 9" descr="表格&#10;&#10;描述已自动生成">
            <a:extLst>
              <a:ext uri="{FF2B5EF4-FFF2-40B4-BE49-F238E27FC236}">
                <a16:creationId xmlns:a16="http://schemas.microsoft.com/office/drawing/2014/main" id="{92CED4C2-FF58-643F-FCD5-0EDB5C67A8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4" t="11977" r="49124" b="12778"/>
          <a:stretch/>
        </p:blipFill>
        <p:spPr>
          <a:xfrm>
            <a:off x="4309081" y="2286000"/>
            <a:ext cx="3428475" cy="339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90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19E2D-C85E-F140-28B6-D39606DF5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619D791-2B56-3138-48BF-59C0034FD007}"/>
              </a:ext>
            </a:extLst>
          </p:cNvPr>
          <p:cNvSpPr txBox="1">
            <a:spLocks/>
          </p:cNvSpPr>
          <p:nvPr/>
        </p:nvSpPr>
        <p:spPr>
          <a:xfrm>
            <a:off x="299070" y="170391"/>
            <a:ext cx="11638929" cy="620851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 algn="l" defTabSz="8640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100" baseline="0">
                <a:ln w="15875" cmpd="sng">
                  <a:noFill/>
                  <a:round/>
                </a:ln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8640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168638"/>
                </a:solidFill>
                <a:latin typeface="Calibri"/>
              </a:rPr>
              <a:t>Compare GEMM </a:t>
            </a:r>
            <a:r>
              <a:rPr lang="de-DE" altLang="zh-CN" dirty="0">
                <a:solidFill>
                  <a:srgbClr val="168638"/>
                </a:solidFill>
                <a:latin typeface="Calibri"/>
              </a:rPr>
              <a:t>I</a:t>
            </a:r>
            <a:r>
              <a:rPr lang="de-DE" altLang="zh-CN" dirty="0"/>
              <a:t>nter-Cluster</a:t>
            </a:r>
            <a:r>
              <a:rPr lang="en-US" altLang="zh-CN" dirty="0">
                <a:solidFill>
                  <a:srgbClr val="168638"/>
                </a:solidFill>
                <a:latin typeface="Calibri"/>
              </a:rPr>
              <a:t> Scheduling Schemes</a:t>
            </a:r>
            <a:endParaRPr kumimoji="0" lang="en-US" altLang="zh-CN" sz="9600" b="0" i="0" u="none" strike="noStrike" kern="1200" cap="none" spc="-100" normalizeH="0" baseline="0" noProof="0" dirty="0">
              <a:ln w="15875" cmpd="sng">
                <a:noFill/>
                <a:round/>
              </a:ln>
              <a:solidFill>
                <a:srgbClr val="168638"/>
              </a:solidFill>
              <a:effectLst/>
              <a:uLnTx/>
              <a:uFillTx/>
              <a:latin typeface="Calibri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0481D-BC34-1ECE-50AD-C1BE2228A5AE}"/>
              </a:ext>
            </a:extLst>
          </p:cNvPr>
          <p:cNvSpPr txBox="1">
            <a:spLocks/>
          </p:cNvSpPr>
          <p:nvPr/>
        </p:nvSpPr>
        <p:spPr>
          <a:xfrm>
            <a:off x="316501" y="690880"/>
            <a:ext cx="4702540" cy="5618480"/>
          </a:xfrm>
          <a:prstGeom prst="rect">
            <a:avLst/>
          </a:prstGeom>
        </p:spPr>
        <p:txBody>
          <a:bodyPr vert="horz" lIns="0" tIns="46800" rIns="0" bIns="45720" rtlCol="0">
            <a:noAutofit/>
          </a:bodyPr>
          <a:lstStyle>
            <a:lvl1pPr marL="304795" indent="-304795" algn="l" defTabSz="761976" rtl="0" eaLnBrk="1" latinLnBrk="0" hangingPunct="1">
              <a:lnSpc>
                <a:spcPct val="100000"/>
              </a:lnSpc>
              <a:spcBef>
                <a:spcPts val="1270"/>
              </a:spcBef>
              <a:buClrTx/>
              <a:buSzPct val="90000"/>
              <a:buFont typeface="Arial" panose="020B0604020202020204" pitchFamily="34" charset="0"/>
              <a:buChar char="•"/>
              <a:defRPr sz="254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533383" indent="-228597" algn="l" defTabSz="761976" rtl="0" eaLnBrk="1" latinLnBrk="0" hangingPunct="1">
              <a:lnSpc>
                <a:spcPct val="100000"/>
              </a:lnSpc>
              <a:spcBef>
                <a:spcPts val="635"/>
              </a:spcBef>
              <a:buClrTx/>
              <a:buSzPct val="90000"/>
              <a:buFont typeface="Arial" panose="020B0604020202020204" pitchFamily="34" charset="0"/>
              <a:buChar char="•"/>
              <a:defRPr sz="2117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761976" indent="-228597" algn="l" defTabSz="914389" rtl="0" eaLnBrk="1" latinLnBrk="0" hangingPunct="1">
              <a:lnSpc>
                <a:spcPct val="100000"/>
              </a:lnSpc>
              <a:spcBef>
                <a:spcPts val="635"/>
              </a:spcBef>
              <a:buClrTx/>
              <a:buSzPct val="90000"/>
              <a:buFont typeface="Arial" panose="020B0604020202020204" pitchFamily="34" charset="0"/>
              <a:buChar char="•"/>
              <a:defRPr sz="1905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990569" indent="-228597" algn="l" defTabSz="914389" rtl="0" eaLnBrk="1" latinLnBrk="0" hangingPunct="1">
              <a:lnSpc>
                <a:spcPct val="10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•"/>
              <a:defRPr sz="127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1219162" indent="-228597" algn="l" defTabSz="914389" rtl="0" eaLnBrk="1" latinLnBrk="0" hangingPunct="1">
              <a:lnSpc>
                <a:spcPct val="100000"/>
              </a:lnSpc>
              <a:spcBef>
                <a:spcPts val="0"/>
              </a:spcBef>
              <a:buClrTx/>
              <a:buSzPct val="90000"/>
              <a:buFont typeface="Arial" panose="020B0604020202020204" pitchFamily="34" charset="0"/>
              <a:buChar char="•"/>
              <a:defRPr sz="1164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5pPr>
            <a:lvl6pPr marL="2514569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64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58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52" indent="-228597" algn="l" defTabSz="91438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4795" marR="0" lvl="0" indent="-304795" algn="l" defTabSz="761976" rtl="0" eaLnBrk="1" fontAlgn="auto" latinLnBrk="0" hangingPunct="1">
              <a:lnSpc>
                <a:spcPct val="100000"/>
              </a:lnSpc>
              <a:spcBef>
                <a:spcPts val="127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/>
              <a:t>Benchmark GEMM</a:t>
            </a:r>
          </a:p>
          <a:p>
            <a:pPr lvl="1">
              <a:defRPr/>
            </a:pPr>
            <a:r>
              <a:rPr lang="en-US" altLang="zh-CN" sz="2000" dirty="0"/>
              <a:t>16384 x16384 </a:t>
            </a:r>
            <a:r>
              <a:rPr lang="en-US" altLang="zh-CN" sz="2000" dirty="0" err="1"/>
              <a:t>x16384</a:t>
            </a:r>
            <a:endParaRPr lang="en-US" altLang="zh-CN" sz="2000" dirty="0"/>
          </a:p>
          <a:p>
            <a:pPr lvl="1">
              <a:defRPr/>
            </a:pPr>
            <a:r>
              <a:rPr lang="en-US" altLang="zh-CN" sz="2000" dirty="0"/>
              <a:t>GEMM Elem Size = FP16</a:t>
            </a:r>
          </a:p>
          <a:p>
            <a:pPr>
              <a:defRPr/>
            </a:pPr>
            <a:r>
              <a:rPr lang="en-US" altLang="zh-CN" sz="2423" dirty="0"/>
              <a:t>SoftHier System Configuration</a:t>
            </a:r>
          </a:p>
          <a:p>
            <a:pPr lvl="1">
              <a:defRPr/>
            </a:pPr>
            <a:r>
              <a:rPr lang="en-US" altLang="zh-CN" sz="2000" dirty="0"/>
              <a:t>Cluster</a:t>
            </a:r>
          </a:p>
          <a:p>
            <a:pPr lvl="2">
              <a:defRPr/>
            </a:pPr>
            <a:r>
              <a:rPr lang="en-US" altLang="zh-CN" sz="1788" dirty="0"/>
              <a:t>RedMule 128x32</a:t>
            </a:r>
          </a:p>
          <a:p>
            <a:pPr lvl="2">
              <a:defRPr/>
            </a:pPr>
            <a:r>
              <a:rPr lang="en-US" altLang="zh-CN" sz="1788" dirty="0"/>
              <a:t>1MB SRAM per cluster</a:t>
            </a:r>
          </a:p>
          <a:p>
            <a:pPr lvl="2">
              <a:defRPr/>
            </a:pPr>
            <a:r>
              <a:rPr lang="en-US" altLang="zh-CN" sz="1788" dirty="0"/>
              <a:t>Each cluster compute tile 128x128</a:t>
            </a:r>
          </a:p>
          <a:p>
            <a:pPr lvl="1">
              <a:defRPr/>
            </a:pPr>
            <a:r>
              <a:rPr lang="en-US" altLang="zh-CN" sz="2000" dirty="0"/>
              <a:t>8x8 Clusters + 32 HBM2E channels</a:t>
            </a:r>
          </a:p>
          <a:p>
            <a:pPr>
              <a:defRPr/>
            </a:pPr>
            <a:r>
              <a:rPr lang="en-US" altLang="zh-CN" sz="2423" dirty="0"/>
              <a:t>Result</a:t>
            </a:r>
          </a:p>
          <a:p>
            <a:pPr lvl="1">
              <a:defRPr/>
            </a:pPr>
            <a:r>
              <a:rPr lang="en-US" altLang="zh-CN" sz="2000" dirty="0"/>
              <a:t>Systolic streaming is better</a:t>
            </a:r>
          </a:p>
          <a:p>
            <a:pPr lvl="2">
              <a:defRPr/>
            </a:pPr>
            <a:r>
              <a:rPr lang="en-US" altLang="zh-CN" sz="1788" dirty="0"/>
              <a:t>Require narrower </a:t>
            </a:r>
            <a:r>
              <a:rPr lang="en-US" altLang="zh-CN" sz="1788" dirty="0" err="1"/>
              <a:t>NoC</a:t>
            </a:r>
            <a:r>
              <a:rPr lang="en-US" altLang="zh-CN" sz="1788" dirty="0"/>
              <a:t> Link </a:t>
            </a:r>
            <a:r>
              <a:rPr lang="en-US" altLang="zh-CN" sz="1788" dirty="0" err="1"/>
              <a:t>DataWidth</a:t>
            </a:r>
            <a:endParaRPr lang="en-US" altLang="zh-CN" sz="1788" dirty="0"/>
          </a:p>
        </p:txBody>
      </p:sp>
      <p:graphicFrame>
        <p:nvGraphicFramePr>
          <p:cNvPr id="13" name="图表 12">
            <a:extLst>
              <a:ext uri="{FF2B5EF4-FFF2-40B4-BE49-F238E27FC236}">
                <a16:creationId xmlns:a16="http://schemas.microsoft.com/office/drawing/2014/main" id="{06F3E822-4125-1419-C3E3-A4521B37FC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6720840"/>
              </p:ext>
            </p:extLst>
          </p:nvPr>
        </p:nvGraphicFramePr>
        <p:xfrm>
          <a:off x="6020388" y="791242"/>
          <a:ext cx="4702540" cy="5403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50601025"/>
      </p:ext>
    </p:extLst>
  </p:cSld>
  <p:clrMapOvr>
    <a:masterClrMapping/>
  </p:clrMapOvr>
</p:sld>
</file>

<file path=ppt/theme/theme1.xml><?xml version="1.0" encoding="utf-8"?>
<a:theme xmlns:a="http://schemas.openxmlformats.org/drawingml/2006/main" name="PULP Code">
  <a:themeElements>
    <a:clrScheme name="PULP palette">
      <a:dk1>
        <a:srgbClr val="000000"/>
      </a:dk1>
      <a:lt1>
        <a:srgbClr val="ABABAB"/>
      </a:lt1>
      <a:dk2>
        <a:srgbClr val="5D5D5D"/>
      </a:dk2>
      <a:lt2>
        <a:srgbClr val="FFFFFF"/>
      </a:lt2>
      <a:accent1>
        <a:srgbClr val="A8322C"/>
      </a:accent1>
      <a:accent2>
        <a:srgbClr val="1269B0"/>
      </a:accent2>
      <a:accent3>
        <a:srgbClr val="168638"/>
      </a:accent3>
      <a:accent4>
        <a:srgbClr val="F29545"/>
      </a:accent4>
      <a:accent5>
        <a:srgbClr val="910569"/>
      </a:accent5>
      <a:accent6>
        <a:srgbClr val="48592C"/>
      </a:accent6>
      <a:hlink>
        <a:srgbClr val="007996"/>
      </a:hlink>
      <a:folHlink>
        <a:srgbClr val="ABABAB"/>
      </a:folHlink>
    </a:clrScheme>
    <a:fontScheme name="Custom 1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b="1" i="0" cap="none" spc="0" dirty="0" smtClean="0">
            <a:ln>
              <a:noFill/>
            </a:ln>
            <a:solidFill>
              <a:schemeClr val="bg2"/>
            </a:solidFill>
            <a:effectLst/>
            <a:latin typeface="Arial Narrow" panose="020B0604020202020204" pitchFamily="34" charset="0"/>
            <a:cs typeface="Arial Narrow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noAutofit/>
      </a:bodyPr>
      <a:lstStyle>
        <a:defPPr algn="l" defTabSz="720000">
          <a:defRPr sz="2400" b="0" i="0" dirty="0" smtClean="0">
            <a:solidFill>
              <a:schemeClr val="tx2"/>
            </a:solidFill>
            <a:latin typeface="Arial Narrow" panose="020B0604020202020204" pitchFamily="34" charset="0"/>
            <a:cs typeface="Arial Narrow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ulp_2022" id="{3CE89E8F-20E3-B94F-AB91-BF4B5F770EBF}" vid="{D455FB22-247C-394B-86F1-181C2509871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285F4"/>
    </a:accent1>
    <a:accent2>
      <a:srgbClr val="EA4335"/>
    </a:accent2>
    <a:accent3>
      <a:srgbClr val="FBBC04"/>
    </a:accent3>
    <a:accent4>
      <a:srgbClr val="34A853"/>
    </a:accent4>
    <a:accent5>
      <a:srgbClr val="FF6D01"/>
    </a:accent5>
    <a:accent6>
      <a:srgbClr val="46BDC6"/>
    </a:accent6>
    <a:hlink>
      <a:srgbClr val="1155CC"/>
    </a:hlink>
    <a:folHlink>
      <a:srgbClr val="1155CC"/>
    </a:folHlink>
  </a:clrScheme>
  <a:fontScheme name="Sheets">
    <a:majorFont>
      <a:latin typeface="Arial"/>
      <a:ea typeface="Arial"/>
      <a:cs typeface="Arial"/>
    </a:majorFont>
    <a:minorFont>
      <a:latin typeface="Arial"/>
      <a:ea typeface="Arial"/>
      <a:cs typeface="Arial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285F4"/>
    </a:accent1>
    <a:accent2>
      <a:srgbClr val="EA4335"/>
    </a:accent2>
    <a:accent3>
      <a:srgbClr val="FBBC04"/>
    </a:accent3>
    <a:accent4>
      <a:srgbClr val="34A853"/>
    </a:accent4>
    <a:accent5>
      <a:srgbClr val="FF6D01"/>
    </a:accent5>
    <a:accent6>
      <a:srgbClr val="46BDC6"/>
    </a:accent6>
    <a:hlink>
      <a:srgbClr val="1155CC"/>
    </a:hlink>
    <a:folHlink>
      <a:srgbClr val="1155CC"/>
    </a:folHlink>
  </a:clrScheme>
  <a:fontScheme name="Sheets">
    <a:majorFont>
      <a:latin typeface="Arial"/>
      <a:ea typeface="Arial"/>
      <a:cs typeface="Arial"/>
    </a:majorFont>
    <a:minorFont>
      <a:latin typeface="Arial"/>
      <a:ea typeface="Arial"/>
      <a:cs typeface="Arial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285F4"/>
    </a:accent1>
    <a:accent2>
      <a:srgbClr val="EA4335"/>
    </a:accent2>
    <a:accent3>
      <a:srgbClr val="FBBC04"/>
    </a:accent3>
    <a:accent4>
      <a:srgbClr val="34A853"/>
    </a:accent4>
    <a:accent5>
      <a:srgbClr val="FF6D01"/>
    </a:accent5>
    <a:accent6>
      <a:srgbClr val="46BDC6"/>
    </a:accent6>
    <a:hlink>
      <a:srgbClr val="1155CC"/>
    </a:hlink>
    <a:folHlink>
      <a:srgbClr val="1155CC"/>
    </a:folHlink>
  </a:clrScheme>
  <a:fontScheme name="Sheets">
    <a:majorFont>
      <a:latin typeface="Arial"/>
      <a:ea typeface="Arial"/>
      <a:cs typeface="Arial"/>
    </a:majorFont>
    <a:minorFont>
      <a:latin typeface="Arial"/>
      <a:ea typeface="Arial"/>
      <a:cs typeface="Arial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Sheets">
    <a:dk1>
      <a:srgbClr val="000000"/>
    </a:dk1>
    <a:lt1>
      <a:srgbClr val="FFFFFF"/>
    </a:lt1>
    <a:dk2>
      <a:srgbClr val="000000"/>
    </a:dk2>
    <a:lt2>
      <a:srgbClr val="FFFFFF"/>
    </a:lt2>
    <a:accent1>
      <a:srgbClr val="4285F4"/>
    </a:accent1>
    <a:accent2>
      <a:srgbClr val="EA4335"/>
    </a:accent2>
    <a:accent3>
      <a:srgbClr val="FBBC04"/>
    </a:accent3>
    <a:accent4>
      <a:srgbClr val="34A853"/>
    </a:accent4>
    <a:accent5>
      <a:srgbClr val="FF6D01"/>
    </a:accent5>
    <a:accent6>
      <a:srgbClr val="46BDC6"/>
    </a:accent6>
    <a:hlink>
      <a:srgbClr val="1155CC"/>
    </a:hlink>
    <a:folHlink>
      <a:srgbClr val="1155CC"/>
    </a:folHlink>
  </a:clrScheme>
  <a:fontScheme name="Sheets">
    <a:majorFont>
      <a:latin typeface="Arial"/>
      <a:ea typeface="Arial"/>
      <a:cs typeface="Arial"/>
    </a:majorFont>
    <a:minorFont>
      <a:latin typeface="Arial"/>
      <a:ea typeface="Arial"/>
      <a:cs typeface="Arial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15896</TotalTime>
  <Words>994</Words>
  <Application>Microsoft Office PowerPoint</Application>
  <PresentationFormat>宽屏</PresentationFormat>
  <Paragraphs>482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等线</vt:lpstr>
      <vt:lpstr>Agency FB</vt:lpstr>
      <vt:lpstr>Arial</vt:lpstr>
      <vt:lpstr>Arial Narrow</vt:lpstr>
      <vt:lpstr>Calibri</vt:lpstr>
      <vt:lpstr>Calibri Light</vt:lpstr>
      <vt:lpstr>Cambria Math</vt:lpstr>
      <vt:lpstr>Consolas</vt:lpstr>
      <vt:lpstr>Wingdings</vt:lpstr>
      <vt:lpstr>PULP Code</vt:lpstr>
      <vt:lpstr>SoftHier Progress Update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 Zhang</dc:creator>
  <cp:lastModifiedBy>Zhang  Chi</cp:lastModifiedBy>
  <cp:revision>176</cp:revision>
  <dcterms:created xsi:type="dcterms:W3CDTF">2023-03-05T10:39:52Z</dcterms:created>
  <dcterms:modified xsi:type="dcterms:W3CDTF">2024-08-19T07:54:54Z</dcterms:modified>
</cp:coreProperties>
</file>

<file path=docProps/thumbnail.jpeg>
</file>